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83" r:id="rId1"/>
    <p:sldMasterId id="2147483697" r:id="rId2"/>
  </p:sldMasterIdLst>
  <p:notesMasterIdLst>
    <p:notesMasterId r:id="rId6"/>
  </p:notesMasterIdLst>
  <p:handoutMasterIdLst>
    <p:handoutMasterId r:id="rId7"/>
  </p:handoutMasterIdLst>
  <p:sldIdLst>
    <p:sldId id="256" r:id="rId3"/>
    <p:sldId id="258" r:id="rId4"/>
    <p:sldId id="260" r:id="rId5"/>
  </p:sldIdLst>
  <p:sldSz cx="7559675" cy="10691813"/>
  <p:notesSz cx="6669088" cy="9872663"/>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389"/>
    <p:restoredTop sz="96306"/>
  </p:normalViewPr>
  <p:slideViewPr>
    <p:cSldViewPr snapToGrid="0" snapToObjects="1">
      <p:cViewPr varScale="1">
        <p:scale>
          <a:sx n="75" d="100"/>
          <a:sy n="75" d="100"/>
        </p:scale>
        <p:origin x="3230" y="77"/>
      </p:cViewPr>
      <p:guideLst/>
    </p:cSldViewPr>
  </p:slideViewPr>
  <p:notesTextViewPr>
    <p:cViewPr>
      <p:scale>
        <a:sx n="1" d="1"/>
        <a:sy n="1" d="1"/>
      </p:scale>
      <p:origin x="0" y="0"/>
    </p:cViewPr>
  </p:notesTextViewPr>
  <p:sorterViewPr>
    <p:cViewPr>
      <p:scale>
        <a:sx n="80" d="100"/>
        <a:sy n="80" d="100"/>
      </p:scale>
      <p:origin x="0" y="0"/>
    </p:cViewPr>
  </p:sorterViewPr>
  <p:notesViewPr>
    <p:cSldViewPr snapToGrid="0" snapToObjects="1">
      <p:cViewPr varScale="1">
        <p:scale>
          <a:sx n="63" d="100"/>
          <a:sy n="63" d="100"/>
        </p:scale>
        <p:origin x="3438" y="9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slide" Target="slides/slide1.xml"/><Relationship Id="rId7" Type="http://schemas.openxmlformats.org/officeDocument/2006/relationships/handoutMaster" Target="handoutMasters/handoutMaster1.xml"/><Relationship Id="rId2" Type="http://schemas.openxmlformats.org/officeDocument/2006/relationships/slideMaster" Target="slideMasters/slideMaster2.xml"/><Relationship Id="rId1" Type="http://schemas.openxmlformats.org/officeDocument/2006/relationships/slideMaster" Target="slideMasters/slideMaster1.xml"/><Relationship Id="rId6" Type="http://schemas.openxmlformats.org/officeDocument/2006/relationships/notesMaster" Target="notesMasters/notesMaster1.xml"/><Relationship Id="rId11" Type="http://schemas.openxmlformats.org/officeDocument/2006/relationships/tableStyles" Target="tableStyles.xml"/><Relationship Id="rId5" Type="http://schemas.openxmlformats.org/officeDocument/2006/relationships/slide" Target="slides/slide3.xml"/><Relationship Id="rId10"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a:extLst>
              <a:ext uri="{FF2B5EF4-FFF2-40B4-BE49-F238E27FC236}">
                <a16:creationId xmlns:a16="http://schemas.microsoft.com/office/drawing/2014/main" id="{01DF4B0E-B990-DA47-87D8-20C1D43B47EF}"/>
              </a:ext>
            </a:extLst>
          </p:cNvPr>
          <p:cNvSpPr>
            <a:spLocks noGrp="1"/>
          </p:cNvSpPr>
          <p:nvPr>
            <p:ph type="hdr" sz="quarter"/>
          </p:nvPr>
        </p:nvSpPr>
        <p:spPr>
          <a:xfrm>
            <a:off x="0" y="0"/>
            <a:ext cx="2889938" cy="495348"/>
          </a:xfrm>
          <a:prstGeom prst="rect">
            <a:avLst/>
          </a:prstGeom>
        </p:spPr>
        <p:txBody>
          <a:bodyPr vert="horz" lIns="91440" tIns="45720" rIns="91440" bIns="45720" rtlCol="0"/>
          <a:lstStyle>
            <a:lvl1pPr algn="l">
              <a:defRPr sz="1200"/>
            </a:lvl1pPr>
          </a:lstStyle>
          <a:p>
            <a:endParaRPr lang="en-GB"/>
          </a:p>
        </p:txBody>
      </p:sp>
      <p:sp>
        <p:nvSpPr>
          <p:cNvPr id="3" name="Espace réservé de la date 2">
            <a:extLst>
              <a:ext uri="{FF2B5EF4-FFF2-40B4-BE49-F238E27FC236}">
                <a16:creationId xmlns:a16="http://schemas.microsoft.com/office/drawing/2014/main" id="{E458C87A-BC4B-7242-8A82-8C548B1649B9}"/>
              </a:ext>
            </a:extLst>
          </p:cNvPr>
          <p:cNvSpPr>
            <a:spLocks noGrp="1"/>
          </p:cNvSpPr>
          <p:nvPr>
            <p:ph type="dt" sz="quarter" idx="1"/>
          </p:nvPr>
        </p:nvSpPr>
        <p:spPr>
          <a:xfrm>
            <a:off x="3777607" y="0"/>
            <a:ext cx="2889938" cy="495348"/>
          </a:xfrm>
          <a:prstGeom prst="rect">
            <a:avLst/>
          </a:prstGeom>
        </p:spPr>
        <p:txBody>
          <a:bodyPr vert="horz" lIns="91440" tIns="45720" rIns="91440" bIns="45720" rtlCol="0"/>
          <a:lstStyle>
            <a:lvl1pPr algn="r">
              <a:defRPr sz="1200"/>
            </a:lvl1pPr>
          </a:lstStyle>
          <a:p>
            <a:fld id="{E9282DB6-B465-1A4E-8349-2D3E199173A2}" type="datetimeFigureOut">
              <a:rPr lang="en-GB" smtClean="0"/>
              <a:t>19/02/2026</a:t>
            </a:fld>
            <a:endParaRPr lang="en-GB"/>
          </a:p>
        </p:txBody>
      </p:sp>
      <p:sp>
        <p:nvSpPr>
          <p:cNvPr id="4" name="Espace réservé du pied de page 3">
            <a:extLst>
              <a:ext uri="{FF2B5EF4-FFF2-40B4-BE49-F238E27FC236}">
                <a16:creationId xmlns:a16="http://schemas.microsoft.com/office/drawing/2014/main" id="{D10691E2-25F8-634B-A310-5E9A0A490DC9}"/>
              </a:ext>
            </a:extLst>
          </p:cNvPr>
          <p:cNvSpPr>
            <a:spLocks noGrp="1"/>
          </p:cNvSpPr>
          <p:nvPr>
            <p:ph type="ftr" sz="quarter" idx="2"/>
          </p:nvPr>
        </p:nvSpPr>
        <p:spPr>
          <a:xfrm>
            <a:off x="0" y="9377317"/>
            <a:ext cx="2889938" cy="495347"/>
          </a:xfrm>
          <a:prstGeom prst="rect">
            <a:avLst/>
          </a:prstGeom>
        </p:spPr>
        <p:txBody>
          <a:bodyPr vert="horz" lIns="91440" tIns="45720" rIns="91440" bIns="45720" rtlCol="0" anchor="b"/>
          <a:lstStyle>
            <a:lvl1pPr algn="l">
              <a:defRPr sz="1200"/>
            </a:lvl1pPr>
          </a:lstStyle>
          <a:p>
            <a:endParaRPr lang="en-GB"/>
          </a:p>
        </p:txBody>
      </p:sp>
      <p:sp>
        <p:nvSpPr>
          <p:cNvPr id="5" name="Espace réservé du numéro de diapositive 4">
            <a:extLst>
              <a:ext uri="{FF2B5EF4-FFF2-40B4-BE49-F238E27FC236}">
                <a16:creationId xmlns:a16="http://schemas.microsoft.com/office/drawing/2014/main" id="{35AEE8CC-D64C-504A-9607-F6C9BC36825D}"/>
              </a:ext>
            </a:extLst>
          </p:cNvPr>
          <p:cNvSpPr>
            <a:spLocks noGrp="1"/>
          </p:cNvSpPr>
          <p:nvPr>
            <p:ph type="sldNum" sz="quarter" idx="3"/>
          </p:nvPr>
        </p:nvSpPr>
        <p:spPr>
          <a:xfrm>
            <a:off x="3777607" y="9377317"/>
            <a:ext cx="2889938" cy="495347"/>
          </a:xfrm>
          <a:prstGeom prst="rect">
            <a:avLst/>
          </a:prstGeom>
        </p:spPr>
        <p:txBody>
          <a:bodyPr vert="horz" lIns="91440" tIns="45720" rIns="91440" bIns="45720" rtlCol="0" anchor="b"/>
          <a:lstStyle>
            <a:lvl1pPr algn="r">
              <a:defRPr sz="1200"/>
            </a:lvl1pPr>
          </a:lstStyle>
          <a:p>
            <a:fld id="{57B7E564-C1FB-8D4B-A240-6CCCF1AF4811}" type="slidenum">
              <a:rPr lang="en-GB" smtClean="0"/>
              <a:t>‹#›</a:t>
            </a:fld>
            <a:endParaRPr lang="en-GB"/>
          </a:p>
        </p:txBody>
      </p:sp>
    </p:spTree>
    <p:extLst>
      <p:ext uri="{BB962C8B-B14F-4D97-AF65-F5344CB8AC3E}">
        <p14:creationId xmlns:p14="http://schemas.microsoft.com/office/powerpoint/2010/main" val="251834625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889938" cy="495348"/>
          </a:xfrm>
          <a:prstGeom prst="rect">
            <a:avLst/>
          </a:prstGeom>
        </p:spPr>
        <p:txBody>
          <a:bodyPr vert="horz" lIns="91440" tIns="45720" rIns="91440" bIns="45720" rtlCol="0"/>
          <a:lstStyle>
            <a:lvl1pPr algn="l">
              <a:defRPr sz="1200"/>
            </a:lvl1pPr>
          </a:lstStyle>
          <a:p>
            <a:endParaRPr lang="en-GB"/>
          </a:p>
        </p:txBody>
      </p:sp>
      <p:sp>
        <p:nvSpPr>
          <p:cNvPr id="3" name="Espace réservé de la date 2"/>
          <p:cNvSpPr>
            <a:spLocks noGrp="1"/>
          </p:cNvSpPr>
          <p:nvPr>
            <p:ph type="dt" idx="1"/>
          </p:nvPr>
        </p:nvSpPr>
        <p:spPr>
          <a:xfrm>
            <a:off x="3777607" y="0"/>
            <a:ext cx="2889938" cy="495348"/>
          </a:xfrm>
          <a:prstGeom prst="rect">
            <a:avLst/>
          </a:prstGeom>
        </p:spPr>
        <p:txBody>
          <a:bodyPr vert="horz" lIns="91440" tIns="45720" rIns="91440" bIns="45720" rtlCol="0"/>
          <a:lstStyle>
            <a:lvl1pPr algn="r">
              <a:defRPr sz="1200"/>
            </a:lvl1pPr>
          </a:lstStyle>
          <a:p>
            <a:fld id="{53F28ADA-1C70-864F-AF2C-FAF556B38805}" type="datetimeFigureOut">
              <a:rPr lang="en-GB" smtClean="0"/>
              <a:t>19/02/2026</a:t>
            </a:fld>
            <a:endParaRPr lang="en-GB"/>
          </a:p>
        </p:txBody>
      </p:sp>
      <p:sp>
        <p:nvSpPr>
          <p:cNvPr id="4" name="Espace réservé de l'image des diapositives 3"/>
          <p:cNvSpPr>
            <a:spLocks noGrp="1" noRot="1" noChangeAspect="1"/>
          </p:cNvSpPr>
          <p:nvPr>
            <p:ph type="sldImg" idx="2"/>
          </p:nvPr>
        </p:nvSpPr>
        <p:spPr>
          <a:xfrm>
            <a:off x="2157413" y="1233488"/>
            <a:ext cx="2354262" cy="3332162"/>
          </a:xfrm>
          <a:prstGeom prst="rect">
            <a:avLst/>
          </a:prstGeom>
          <a:noFill/>
          <a:ln w="12700">
            <a:solidFill>
              <a:prstClr val="black"/>
            </a:solidFill>
          </a:ln>
        </p:spPr>
        <p:txBody>
          <a:bodyPr vert="horz" lIns="91440" tIns="45720" rIns="91440" bIns="45720" rtlCol="0" anchor="ctr"/>
          <a:lstStyle/>
          <a:p>
            <a:endParaRPr lang="en-GB"/>
          </a:p>
        </p:txBody>
      </p:sp>
      <p:sp>
        <p:nvSpPr>
          <p:cNvPr id="5" name="Espace réservé des notes 4"/>
          <p:cNvSpPr>
            <a:spLocks noGrp="1"/>
          </p:cNvSpPr>
          <p:nvPr>
            <p:ph type="body" sz="quarter" idx="3"/>
          </p:nvPr>
        </p:nvSpPr>
        <p:spPr>
          <a:xfrm>
            <a:off x="666909" y="4751219"/>
            <a:ext cx="5335270" cy="3887361"/>
          </a:xfrm>
          <a:prstGeom prst="rect">
            <a:avLst/>
          </a:prstGeom>
        </p:spPr>
        <p:txBody>
          <a:bodyPr vert="horz" lIns="91440" tIns="45720" rIns="91440" bIns="45720" rtlCol="0"/>
          <a:lstStyle/>
          <a:p>
            <a:pPr lvl="0"/>
            <a:r>
              <a:rPr lang="en"/>
              <a:t>Click to change the styles of the mask text</a:t>
            </a:r>
          </a:p>
          <a:p>
            <a:pPr lvl="1"/>
            <a:r>
              <a:rPr lang="en"/>
              <a:t>Second level</a:t>
            </a:r>
          </a:p>
          <a:p>
            <a:pPr lvl="2"/>
            <a:r>
              <a:rPr lang="en"/>
              <a:t>Third level</a:t>
            </a:r>
          </a:p>
          <a:p>
            <a:pPr lvl="3"/>
            <a:r>
              <a:rPr lang="en"/>
              <a:t>Fourth level</a:t>
            </a:r>
          </a:p>
          <a:p>
            <a:pPr lvl="4"/>
            <a:r>
              <a:rPr lang="en"/>
              <a:t>Fifth Level</a:t>
            </a:r>
            <a:endParaRPr lang="en-GB"/>
          </a:p>
        </p:txBody>
      </p:sp>
      <p:sp>
        <p:nvSpPr>
          <p:cNvPr id="6" name="Espace réservé du pied de page 5"/>
          <p:cNvSpPr>
            <a:spLocks noGrp="1"/>
          </p:cNvSpPr>
          <p:nvPr>
            <p:ph type="ftr" sz="quarter" idx="4"/>
          </p:nvPr>
        </p:nvSpPr>
        <p:spPr>
          <a:xfrm>
            <a:off x="0" y="9377317"/>
            <a:ext cx="2889938" cy="495347"/>
          </a:xfrm>
          <a:prstGeom prst="rect">
            <a:avLst/>
          </a:prstGeom>
        </p:spPr>
        <p:txBody>
          <a:bodyPr vert="horz" lIns="91440" tIns="45720" rIns="91440" bIns="45720" rtlCol="0" anchor="b"/>
          <a:lstStyle>
            <a:lvl1pPr algn="l">
              <a:defRPr sz="1200"/>
            </a:lvl1pPr>
          </a:lstStyle>
          <a:p>
            <a:endParaRPr lang="en-GB"/>
          </a:p>
        </p:txBody>
      </p:sp>
      <p:sp>
        <p:nvSpPr>
          <p:cNvPr id="7" name="Espace réservé du numéro de diapositive 6"/>
          <p:cNvSpPr>
            <a:spLocks noGrp="1"/>
          </p:cNvSpPr>
          <p:nvPr>
            <p:ph type="sldNum" sz="quarter" idx="5"/>
          </p:nvPr>
        </p:nvSpPr>
        <p:spPr>
          <a:xfrm>
            <a:off x="3777607" y="9377317"/>
            <a:ext cx="2889938" cy="495347"/>
          </a:xfrm>
          <a:prstGeom prst="rect">
            <a:avLst/>
          </a:prstGeom>
        </p:spPr>
        <p:txBody>
          <a:bodyPr vert="horz" lIns="91440" tIns="45720" rIns="91440" bIns="45720" rtlCol="0" anchor="b"/>
          <a:lstStyle>
            <a:lvl1pPr algn="r">
              <a:defRPr sz="1200"/>
            </a:lvl1pPr>
          </a:lstStyle>
          <a:p>
            <a:fld id="{EE3D02BF-F874-EB48-82F2-908A098EBCA5}" type="slidenum">
              <a:rPr lang="en-GB" smtClean="0"/>
              <a:t>‹#›</a:t>
            </a:fld>
            <a:endParaRPr lang="en-GB"/>
          </a:p>
        </p:txBody>
      </p:sp>
    </p:spTree>
    <p:extLst>
      <p:ext uri="{BB962C8B-B14F-4D97-AF65-F5344CB8AC3E}">
        <p14:creationId xmlns:p14="http://schemas.microsoft.com/office/powerpoint/2010/main" val="535144641"/>
      </p:ext>
    </p:extLst>
  </p:cSld>
  <p:clrMap bg1="lt1" tx1="dk1" bg2="lt2" tx2="dk2" accent1="accent1" accent2="accent2" accent3="accent3" accent4="accent4" accent5="accent5" accent6="accent6" hlink="hlink" folHlink="folHlink"/>
  <p:notesStyle>
    <a:lvl1pPr marL="0" algn="l" defTabSz="1042873" rtl="0" eaLnBrk="1" latinLnBrk="0" hangingPunct="1">
      <a:defRPr sz="1369" kern="1200">
        <a:solidFill>
          <a:schemeClr val="tx1"/>
        </a:solidFill>
        <a:latin typeface="+mn-lt"/>
        <a:ea typeface="+mn-ea"/>
        <a:cs typeface="+mn-cs"/>
      </a:defRPr>
    </a:lvl1pPr>
    <a:lvl2pPr marL="521437" algn="l" defTabSz="1042873" rtl="0" eaLnBrk="1" latinLnBrk="0" hangingPunct="1">
      <a:defRPr sz="1369" kern="1200">
        <a:solidFill>
          <a:schemeClr val="tx1"/>
        </a:solidFill>
        <a:latin typeface="+mn-lt"/>
        <a:ea typeface="+mn-ea"/>
        <a:cs typeface="+mn-cs"/>
      </a:defRPr>
    </a:lvl2pPr>
    <a:lvl3pPr marL="1042873" algn="l" defTabSz="1042873" rtl="0" eaLnBrk="1" latinLnBrk="0" hangingPunct="1">
      <a:defRPr sz="1369" kern="1200">
        <a:solidFill>
          <a:schemeClr val="tx1"/>
        </a:solidFill>
        <a:latin typeface="+mn-lt"/>
        <a:ea typeface="+mn-ea"/>
        <a:cs typeface="+mn-cs"/>
      </a:defRPr>
    </a:lvl3pPr>
    <a:lvl4pPr marL="1564310" algn="l" defTabSz="1042873" rtl="0" eaLnBrk="1" latinLnBrk="0" hangingPunct="1">
      <a:defRPr sz="1369" kern="1200">
        <a:solidFill>
          <a:schemeClr val="tx1"/>
        </a:solidFill>
        <a:latin typeface="+mn-lt"/>
        <a:ea typeface="+mn-ea"/>
        <a:cs typeface="+mn-cs"/>
      </a:defRPr>
    </a:lvl4pPr>
    <a:lvl5pPr marL="2085746" algn="l" defTabSz="1042873" rtl="0" eaLnBrk="1" latinLnBrk="0" hangingPunct="1">
      <a:defRPr sz="1369" kern="1200">
        <a:solidFill>
          <a:schemeClr val="tx1"/>
        </a:solidFill>
        <a:latin typeface="+mn-lt"/>
        <a:ea typeface="+mn-ea"/>
        <a:cs typeface="+mn-cs"/>
      </a:defRPr>
    </a:lvl5pPr>
    <a:lvl6pPr marL="2607183" algn="l" defTabSz="1042873" rtl="0" eaLnBrk="1" latinLnBrk="0" hangingPunct="1">
      <a:defRPr sz="1369" kern="1200">
        <a:solidFill>
          <a:schemeClr val="tx1"/>
        </a:solidFill>
        <a:latin typeface="+mn-lt"/>
        <a:ea typeface="+mn-ea"/>
        <a:cs typeface="+mn-cs"/>
      </a:defRPr>
    </a:lvl6pPr>
    <a:lvl7pPr marL="3128620" algn="l" defTabSz="1042873" rtl="0" eaLnBrk="1" latinLnBrk="0" hangingPunct="1">
      <a:defRPr sz="1369" kern="1200">
        <a:solidFill>
          <a:schemeClr val="tx1"/>
        </a:solidFill>
        <a:latin typeface="+mn-lt"/>
        <a:ea typeface="+mn-ea"/>
        <a:cs typeface="+mn-cs"/>
      </a:defRPr>
    </a:lvl7pPr>
    <a:lvl8pPr marL="3650056" algn="l" defTabSz="1042873" rtl="0" eaLnBrk="1" latinLnBrk="0" hangingPunct="1">
      <a:defRPr sz="1369" kern="1200">
        <a:solidFill>
          <a:schemeClr val="tx1"/>
        </a:solidFill>
        <a:latin typeface="+mn-lt"/>
        <a:ea typeface="+mn-ea"/>
        <a:cs typeface="+mn-cs"/>
      </a:defRPr>
    </a:lvl8pPr>
    <a:lvl9pPr marL="4171493" algn="l" defTabSz="1042873" rtl="0" eaLnBrk="1" latinLnBrk="0" hangingPunct="1">
      <a:defRPr sz="1369"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EE3D02BF-F874-EB48-82F2-908A098EBCA5}" type="slidenum">
              <a:rPr lang="en-GB" smtClean="0"/>
              <a:t>1</a:t>
            </a:fld>
            <a:endParaRPr lang="en-GB"/>
          </a:p>
        </p:txBody>
      </p:sp>
    </p:spTree>
    <p:extLst>
      <p:ext uri="{BB962C8B-B14F-4D97-AF65-F5344CB8AC3E}">
        <p14:creationId xmlns:p14="http://schemas.microsoft.com/office/powerpoint/2010/main" val="255391863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EE3D02BF-F874-EB48-82F2-908A098EBCA5}" type="slidenum">
              <a:rPr lang="en-GB" smtClean="0"/>
              <a:t>2</a:t>
            </a:fld>
            <a:endParaRPr lang="en-GB"/>
          </a:p>
        </p:txBody>
      </p:sp>
    </p:spTree>
    <p:extLst>
      <p:ext uri="{BB962C8B-B14F-4D97-AF65-F5344CB8AC3E}">
        <p14:creationId xmlns:p14="http://schemas.microsoft.com/office/powerpoint/2010/main" val="407335585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FR" dirty="0"/>
          </a:p>
        </p:txBody>
      </p:sp>
      <p:sp>
        <p:nvSpPr>
          <p:cNvPr id="4" name="Slide Number Placeholder 3"/>
          <p:cNvSpPr>
            <a:spLocks noGrp="1"/>
          </p:cNvSpPr>
          <p:nvPr>
            <p:ph type="sldNum" sz="quarter" idx="10"/>
          </p:nvPr>
        </p:nvSpPr>
        <p:spPr/>
        <p:txBody>
          <a:bodyPr/>
          <a:lstStyle/>
          <a:p>
            <a:fld id="{EE3D02BF-F874-EB48-82F2-908A098EBCA5}" type="slidenum">
              <a:rPr lang="en-GB" smtClean="0"/>
              <a:t>3</a:t>
            </a:fld>
            <a:endParaRPr lang="en-GB"/>
          </a:p>
        </p:txBody>
      </p:sp>
    </p:spTree>
    <p:extLst>
      <p:ext uri="{BB962C8B-B14F-4D97-AF65-F5344CB8AC3E}">
        <p14:creationId xmlns:p14="http://schemas.microsoft.com/office/powerpoint/2010/main" val="332080801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5.sv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8" Type="http://schemas.openxmlformats.org/officeDocument/2006/relationships/tags" Target="../tags/tag8.xml"/><Relationship Id="rId3" Type="http://schemas.openxmlformats.org/officeDocument/2006/relationships/tags" Target="../tags/tag3.xml"/><Relationship Id="rId7" Type="http://schemas.openxmlformats.org/officeDocument/2006/relationships/tags" Target="../tags/tag7.xml"/><Relationship Id="rId2" Type="http://schemas.openxmlformats.org/officeDocument/2006/relationships/tags" Target="../tags/tag2.xml"/><Relationship Id="rId1" Type="http://schemas.openxmlformats.org/officeDocument/2006/relationships/tags" Target="../tags/tag1.xml"/><Relationship Id="rId6" Type="http://schemas.openxmlformats.org/officeDocument/2006/relationships/tags" Target="../tags/tag6.xml"/><Relationship Id="rId5" Type="http://schemas.openxmlformats.org/officeDocument/2006/relationships/tags" Target="../tags/tag5.xml"/><Relationship Id="rId10" Type="http://schemas.openxmlformats.org/officeDocument/2006/relationships/slideMaster" Target="../slideMasters/slideMaster2.xml"/><Relationship Id="rId4" Type="http://schemas.openxmlformats.org/officeDocument/2006/relationships/tags" Target="../tags/tag4.xml"/><Relationship Id="rId9" Type="http://schemas.openxmlformats.org/officeDocument/2006/relationships/tags" Target="../tags/tag9.xml"/></Relationships>
</file>

<file path=ppt/slideLayouts/_rels/slideLayout6.xml.rels><?xml version="1.0" encoding="UTF-8" standalone="yes"?>
<Relationships xmlns="http://schemas.openxmlformats.org/package/2006/relationships"><Relationship Id="rId8" Type="http://schemas.openxmlformats.org/officeDocument/2006/relationships/tags" Target="../tags/tag17.xml"/><Relationship Id="rId3" Type="http://schemas.openxmlformats.org/officeDocument/2006/relationships/tags" Target="../tags/tag12.xml"/><Relationship Id="rId7" Type="http://schemas.openxmlformats.org/officeDocument/2006/relationships/tags" Target="../tags/tag16.xml"/><Relationship Id="rId2" Type="http://schemas.openxmlformats.org/officeDocument/2006/relationships/tags" Target="../tags/tag11.xml"/><Relationship Id="rId1" Type="http://schemas.openxmlformats.org/officeDocument/2006/relationships/tags" Target="../tags/tag10.xml"/><Relationship Id="rId6" Type="http://schemas.openxmlformats.org/officeDocument/2006/relationships/tags" Target="../tags/tag15.xml"/><Relationship Id="rId11" Type="http://schemas.openxmlformats.org/officeDocument/2006/relationships/slide" Target="../slides/slide1.xml"/><Relationship Id="rId5" Type="http://schemas.openxmlformats.org/officeDocument/2006/relationships/tags" Target="../tags/tag14.xml"/><Relationship Id="rId10" Type="http://schemas.openxmlformats.org/officeDocument/2006/relationships/slideMaster" Target="../slideMasters/slideMaster2.xml"/><Relationship Id="rId4" Type="http://schemas.openxmlformats.org/officeDocument/2006/relationships/tags" Target="../tags/tag13.xml"/><Relationship Id="rId9" Type="http://schemas.openxmlformats.org/officeDocument/2006/relationships/tags" Target="../tags/tag18.xml"/></Relationships>
</file>

<file path=ppt/slideLayouts/_rels/slideLayout7.xml.rels><?xml version="1.0" encoding="UTF-8" standalone="yes"?>
<Relationships xmlns="http://schemas.openxmlformats.org/package/2006/relationships"><Relationship Id="rId8" Type="http://schemas.openxmlformats.org/officeDocument/2006/relationships/tags" Target="../tags/tag26.xml"/><Relationship Id="rId3" Type="http://schemas.openxmlformats.org/officeDocument/2006/relationships/tags" Target="../tags/tag21.xml"/><Relationship Id="rId7" Type="http://schemas.openxmlformats.org/officeDocument/2006/relationships/tags" Target="../tags/tag25.xml"/><Relationship Id="rId2" Type="http://schemas.openxmlformats.org/officeDocument/2006/relationships/tags" Target="../tags/tag20.xml"/><Relationship Id="rId1" Type="http://schemas.openxmlformats.org/officeDocument/2006/relationships/tags" Target="../tags/tag19.xml"/><Relationship Id="rId6" Type="http://schemas.openxmlformats.org/officeDocument/2006/relationships/tags" Target="../tags/tag24.xml"/><Relationship Id="rId5" Type="http://schemas.openxmlformats.org/officeDocument/2006/relationships/tags" Target="../tags/tag23.xml"/><Relationship Id="rId10" Type="http://schemas.openxmlformats.org/officeDocument/2006/relationships/slideMaster" Target="../slideMasters/slideMaster2.xml"/><Relationship Id="rId4" Type="http://schemas.openxmlformats.org/officeDocument/2006/relationships/tags" Target="../tags/tag22.xml"/><Relationship Id="rId9" Type="http://schemas.openxmlformats.org/officeDocument/2006/relationships/tags" Target="../tags/tag27.xml"/></Relationships>
</file>

<file path=ppt/slideLayouts/_rels/slideLayout8.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29.xml"/><Relationship Id="rId1" Type="http://schemas.openxmlformats.org/officeDocument/2006/relationships/tags" Target="../tags/tag28.xml"/><Relationship Id="rId4" Type="http://schemas.openxmlformats.org/officeDocument/2006/relationships/image" Target="../media/image8.png"/></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page-1">
    <p:spTree>
      <p:nvGrpSpPr>
        <p:cNvPr id="1" name=""/>
        <p:cNvGrpSpPr/>
        <p:nvPr/>
      </p:nvGrpSpPr>
      <p:grpSpPr>
        <a:xfrm>
          <a:off x="0" y="0"/>
          <a:ext cx="0" cy="0"/>
          <a:chOff x="0" y="0"/>
          <a:chExt cx="0" cy="0"/>
        </a:xfrm>
      </p:grpSpPr>
      <p:pic>
        <p:nvPicPr>
          <p:cNvPr id="13" name="Picture 5">
            <a:extLst>
              <a:ext uri="{FF2B5EF4-FFF2-40B4-BE49-F238E27FC236}">
                <a16:creationId xmlns:a16="http://schemas.microsoft.com/office/drawing/2014/main" id="{46505D01-FDDC-4B8E-8EF3-F35263F19587}"/>
              </a:ext>
            </a:extLst>
          </p:cNvPr>
          <p:cNvPicPr>
            <a:picLocks noChangeAspect="1"/>
          </p:cNvPicPr>
          <p:nvPr userDrawn="1"/>
        </p:nvPicPr>
        <p:blipFill>
          <a:blip r:embed="rId2"/>
          <a:stretch>
            <a:fillRect/>
          </a:stretch>
        </p:blipFill>
        <p:spPr>
          <a:xfrm>
            <a:off x="359993" y="225843"/>
            <a:ext cx="6858397" cy="1852263"/>
          </a:xfrm>
          <a:prstGeom prst="rect">
            <a:avLst/>
          </a:prstGeom>
        </p:spPr>
      </p:pic>
      <p:sp>
        <p:nvSpPr>
          <p:cNvPr id="29" name="object 32">
            <a:extLst>
              <a:ext uri="{FF2B5EF4-FFF2-40B4-BE49-F238E27FC236}">
                <a16:creationId xmlns:a16="http://schemas.microsoft.com/office/drawing/2014/main" id="{6FDEC5AB-27DA-214E-B94C-37749EB0D7D9}"/>
              </a:ext>
            </a:extLst>
          </p:cNvPr>
          <p:cNvSpPr/>
          <p:nvPr userDrawn="1"/>
        </p:nvSpPr>
        <p:spPr>
          <a:xfrm>
            <a:off x="3519460" y="1942283"/>
            <a:ext cx="1918800" cy="245055"/>
          </a:xfrm>
          <a:custGeom>
            <a:avLst/>
            <a:gdLst/>
            <a:ahLst/>
            <a:cxnLst/>
            <a:rect l="l" t="t" r="r" b="b"/>
            <a:pathLst>
              <a:path w="2381885" h="215900">
                <a:moveTo>
                  <a:pt x="2381402" y="0"/>
                </a:moveTo>
                <a:lnTo>
                  <a:pt x="0" y="0"/>
                </a:lnTo>
                <a:lnTo>
                  <a:pt x="0" y="215900"/>
                </a:lnTo>
                <a:lnTo>
                  <a:pt x="2381402" y="215900"/>
                </a:lnTo>
                <a:lnTo>
                  <a:pt x="2381402" y="0"/>
                </a:lnTo>
                <a:close/>
              </a:path>
            </a:pathLst>
          </a:custGeom>
          <a:solidFill>
            <a:srgbClr val="00C3F1"/>
          </a:solidFill>
        </p:spPr>
        <p:txBody>
          <a:bodyPr wrap="square" lIns="0" tIns="0" rIns="0" bIns="0" rtlCol="0"/>
          <a:lstStyle/>
          <a:p>
            <a:endParaRPr/>
          </a:p>
        </p:txBody>
      </p:sp>
      <p:sp>
        <p:nvSpPr>
          <p:cNvPr id="11" name="Espace réservé du texte 10">
            <a:extLst>
              <a:ext uri="{FF2B5EF4-FFF2-40B4-BE49-F238E27FC236}">
                <a16:creationId xmlns:a16="http://schemas.microsoft.com/office/drawing/2014/main" id="{42B777CD-692A-6649-9941-62C0AD229A01}"/>
              </a:ext>
            </a:extLst>
          </p:cNvPr>
          <p:cNvSpPr>
            <a:spLocks noGrp="1"/>
          </p:cNvSpPr>
          <p:nvPr>
            <p:ph type="body" sz="quarter" idx="16"/>
          </p:nvPr>
        </p:nvSpPr>
        <p:spPr>
          <a:xfrm>
            <a:off x="527488" y="6661932"/>
            <a:ext cx="3921849" cy="2722794"/>
          </a:xfrm>
        </p:spPr>
        <p:txBody>
          <a:bodyPr/>
          <a:lstStyle>
            <a:lvl5pPr algn="just">
              <a:defRPr/>
            </a:lvl5pPr>
          </a:lstStyle>
          <a:p>
            <a:pPr lvl="0"/>
            <a:r>
              <a:rPr lang="en" dirty="0"/>
              <a:t>Click to change the styles of the mask text</a:t>
            </a:r>
          </a:p>
          <a:p>
            <a:pPr lvl="1"/>
            <a:r>
              <a:rPr lang="en" dirty="0"/>
              <a:t>Second level</a:t>
            </a:r>
          </a:p>
          <a:p>
            <a:pPr lvl="2"/>
            <a:r>
              <a:rPr lang="en" dirty="0"/>
              <a:t>Third level</a:t>
            </a:r>
          </a:p>
          <a:p>
            <a:pPr lvl="3"/>
            <a:r>
              <a:rPr lang="en" dirty="0"/>
              <a:t>Fourth level</a:t>
            </a:r>
          </a:p>
          <a:p>
            <a:pPr lvl="4"/>
            <a:r>
              <a:rPr lang="en" dirty="0"/>
              <a:t>Fifth Level</a:t>
            </a:r>
            <a:endParaRPr lang="en-GB" dirty="0"/>
          </a:p>
        </p:txBody>
      </p:sp>
      <p:sp>
        <p:nvSpPr>
          <p:cNvPr id="37" name="Espace réservé du contenu 4">
            <a:extLst>
              <a:ext uri="{FF2B5EF4-FFF2-40B4-BE49-F238E27FC236}">
                <a16:creationId xmlns:a16="http://schemas.microsoft.com/office/drawing/2014/main" id="{CFD73227-8FFA-B946-A536-6F0BDCDD3149}"/>
              </a:ext>
            </a:extLst>
          </p:cNvPr>
          <p:cNvSpPr>
            <a:spLocks noGrp="1"/>
          </p:cNvSpPr>
          <p:nvPr>
            <p:ph sz="quarter" idx="18" hasCustomPrompt="1"/>
          </p:nvPr>
        </p:nvSpPr>
        <p:spPr>
          <a:xfrm>
            <a:off x="4847300" y="6661931"/>
            <a:ext cx="2371090" cy="2722793"/>
          </a:xfrm>
        </p:spPr>
        <p:txBody>
          <a:bodyPr lIns="0" numCol="1" spcCol="180000"/>
          <a:lstStyle>
            <a:lvl1pPr>
              <a:defRPr>
                <a:sym typeface="Wingdings" panose="05000000000000000000" pitchFamily="2" charset="2"/>
              </a:defRPr>
            </a:lvl1pPr>
          </a:lstStyle>
          <a:p>
            <a:pPr lvl="0"/>
            <a:r>
              <a:rPr lang="en" dirty="0"/>
              <a:t>To switch between text levels, use Alt + Shift + / arrows</a:t>
            </a:r>
          </a:p>
          <a:p>
            <a:pPr lvl="1"/>
            <a:r>
              <a:rPr lang="en" dirty="0"/>
              <a:t>Second level</a:t>
            </a:r>
          </a:p>
          <a:p>
            <a:pPr lvl="2"/>
            <a:r>
              <a:rPr lang="en" dirty="0"/>
              <a:t>Third level</a:t>
            </a:r>
          </a:p>
          <a:p>
            <a:pPr lvl="3"/>
            <a:r>
              <a:rPr lang="en" dirty="0"/>
              <a:t>Fourth level</a:t>
            </a:r>
          </a:p>
          <a:p>
            <a:pPr lvl="4"/>
            <a:r>
              <a:rPr lang="en" dirty="0"/>
              <a:t>Fifth Level</a:t>
            </a:r>
          </a:p>
        </p:txBody>
      </p:sp>
      <p:sp>
        <p:nvSpPr>
          <p:cNvPr id="3" name="Espace réservé du numéro de diapositive 2">
            <a:extLst>
              <a:ext uri="{FF2B5EF4-FFF2-40B4-BE49-F238E27FC236}">
                <a16:creationId xmlns:a16="http://schemas.microsoft.com/office/drawing/2014/main" id="{27C3C9C0-53EE-4483-9C33-683D4BBE6509}"/>
              </a:ext>
            </a:extLst>
          </p:cNvPr>
          <p:cNvSpPr>
            <a:spLocks noGrp="1"/>
          </p:cNvSpPr>
          <p:nvPr>
            <p:ph type="sldNum" sz="quarter" idx="10"/>
          </p:nvPr>
        </p:nvSpPr>
        <p:spPr/>
        <p:txBody>
          <a:bodyPr/>
          <a:lstStyle/>
          <a:p>
            <a:r>
              <a:rPr lang="en" dirty="0"/>
              <a:t>-  -</a:t>
            </a:r>
            <a:fld id="{0AD952E5-C772-624B-8D8A-666D3A0C2979}" type="slidenum">
              <a:rPr lang="fr-FR" smtClean="0"/>
              <a:t>‹#›</a:t>
            </a:fld>
            <a:endParaRPr lang="fr-FR"/>
          </a:p>
        </p:txBody>
      </p:sp>
      <p:sp>
        <p:nvSpPr>
          <p:cNvPr id="5" name="Espace réservé du contenu 4">
            <a:extLst>
              <a:ext uri="{FF2B5EF4-FFF2-40B4-BE49-F238E27FC236}">
                <a16:creationId xmlns:a16="http://schemas.microsoft.com/office/drawing/2014/main" id="{DEA02406-5645-4FFD-872F-D0B0657A0D24}"/>
              </a:ext>
            </a:extLst>
          </p:cNvPr>
          <p:cNvSpPr>
            <a:spLocks noGrp="1"/>
          </p:cNvSpPr>
          <p:nvPr>
            <p:ph sz="quarter" idx="11" hasCustomPrompt="1"/>
          </p:nvPr>
        </p:nvSpPr>
        <p:spPr>
          <a:xfrm>
            <a:off x="527488" y="3320027"/>
            <a:ext cx="3921849" cy="2417244"/>
          </a:xfrm>
        </p:spPr>
        <p:txBody>
          <a:bodyPr lIns="0" numCol="1" spcCol="180000"/>
          <a:lstStyle>
            <a:lvl1pPr>
              <a:defRPr>
                <a:sym typeface="Wingdings" panose="05000000000000000000" pitchFamily="2" charset="2"/>
              </a:defRPr>
            </a:lvl1pPr>
            <a:lvl5pPr algn="just">
              <a:defRPr/>
            </a:lvl5pPr>
          </a:lstStyle>
          <a:p>
            <a:pPr lvl="0"/>
            <a:r>
              <a:rPr lang="en" dirty="0"/>
              <a:t>To switch between text levels, use Alt + Shift + / arrows</a:t>
            </a:r>
          </a:p>
          <a:p>
            <a:pPr lvl="1"/>
            <a:r>
              <a:rPr lang="en" dirty="0"/>
              <a:t>Second level</a:t>
            </a:r>
          </a:p>
          <a:p>
            <a:pPr lvl="2"/>
            <a:r>
              <a:rPr lang="en" dirty="0"/>
              <a:t>Third level</a:t>
            </a:r>
          </a:p>
          <a:p>
            <a:pPr lvl="3"/>
            <a:r>
              <a:rPr lang="en" dirty="0"/>
              <a:t>Fourth level</a:t>
            </a:r>
          </a:p>
          <a:p>
            <a:pPr lvl="4"/>
            <a:r>
              <a:rPr lang="en" dirty="0"/>
              <a:t>Fifth Level</a:t>
            </a:r>
          </a:p>
        </p:txBody>
      </p:sp>
      <p:sp>
        <p:nvSpPr>
          <p:cNvPr id="12" name="Titre 11">
            <a:extLst>
              <a:ext uri="{FF2B5EF4-FFF2-40B4-BE49-F238E27FC236}">
                <a16:creationId xmlns:a16="http://schemas.microsoft.com/office/drawing/2014/main" id="{471D9796-AF10-DF4D-93CF-9EC72B24D9D3}"/>
              </a:ext>
            </a:extLst>
          </p:cNvPr>
          <p:cNvSpPr>
            <a:spLocks noGrp="1"/>
          </p:cNvSpPr>
          <p:nvPr>
            <p:ph type="title"/>
          </p:nvPr>
        </p:nvSpPr>
        <p:spPr>
          <a:xfrm>
            <a:off x="359993" y="2329099"/>
            <a:ext cx="6753243" cy="604112"/>
          </a:xfrm>
        </p:spPr>
        <p:txBody>
          <a:bodyPr/>
          <a:lstStyle>
            <a:lvl1pPr>
              <a:lnSpc>
                <a:spcPts val="2400"/>
              </a:lnSpc>
              <a:defRPr/>
            </a:lvl1pPr>
          </a:lstStyle>
          <a:p>
            <a:r>
              <a:rPr lang="en" dirty="0"/>
              <a:t>Change the style of the title</a:t>
            </a:r>
            <a:endParaRPr lang="en-GB" dirty="0"/>
          </a:p>
        </p:txBody>
      </p:sp>
      <p:sp>
        <p:nvSpPr>
          <p:cNvPr id="36" name="Espace réservé du contenu 4">
            <a:extLst>
              <a:ext uri="{FF2B5EF4-FFF2-40B4-BE49-F238E27FC236}">
                <a16:creationId xmlns:a16="http://schemas.microsoft.com/office/drawing/2014/main" id="{B4373A41-48D3-834B-9A1C-A00922E16363}"/>
              </a:ext>
            </a:extLst>
          </p:cNvPr>
          <p:cNvSpPr>
            <a:spLocks noGrp="1"/>
          </p:cNvSpPr>
          <p:nvPr>
            <p:ph sz="quarter" idx="17" hasCustomPrompt="1"/>
          </p:nvPr>
        </p:nvSpPr>
        <p:spPr>
          <a:xfrm>
            <a:off x="4847300" y="3320027"/>
            <a:ext cx="2371090" cy="2417244"/>
          </a:xfrm>
        </p:spPr>
        <p:txBody>
          <a:bodyPr lIns="0" numCol="1" spcCol="180000"/>
          <a:lstStyle>
            <a:lvl1pPr>
              <a:defRPr>
                <a:sym typeface="Wingdings" panose="05000000000000000000" pitchFamily="2" charset="2"/>
              </a:defRPr>
            </a:lvl1pPr>
          </a:lstStyle>
          <a:p>
            <a:pPr lvl="0"/>
            <a:r>
              <a:rPr lang="en" dirty="0"/>
              <a:t>To switch between text levels, use Alt + Shift + / arrows</a:t>
            </a:r>
          </a:p>
          <a:p>
            <a:pPr lvl="1"/>
            <a:r>
              <a:rPr lang="en" dirty="0"/>
              <a:t>Second level</a:t>
            </a:r>
          </a:p>
          <a:p>
            <a:pPr lvl="2"/>
            <a:r>
              <a:rPr lang="en" dirty="0"/>
              <a:t>Third level</a:t>
            </a:r>
          </a:p>
          <a:p>
            <a:pPr lvl="3"/>
            <a:r>
              <a:rPr lang="en" dirty="0"/>
              <a:t>Fourth level</a:t>
            </a:r>
          </a:p>
          <a:p>
            <a:pPr lvl="4"/>
            <a:r>
              <a:rPr lang="en" dirty="0"/>
              <a:t>Fifth Level</a:t>
            </a:r>
          </a:p>
        </p:txBody>
      </p:sp>
      <p:pic>
        <p:nvPicPr>
          <p:cNvPr id="14" name="Graphic 11">
            <a:extLst>
              <a:ext uri="{FF2B5EF4-FFF2-40B4-BE49-F238E27FC236}">
                <a16:creationId xmlns:a16="http://schemas.microsoft.com/office/drawing/2014/main" id="{75800618-E988-494F-8366-FF490F804667}"/>
              </a:ext>
            </a:extLst>
          </p:cNvPr>
          <p:cNvPicPr/>
          <p:nvPr userDrawn="1"/>
        </p:nvPicPr>
        <p:blipFill>
          <a:blip r:embed="rId3">
            <a:extLst>
              <a:ext uri="{96DAC541-7B7A-43D3-8B79-37D633B846F1}">
                <asvg:svgBlip xmlns:asvg="http://schemas.microsoft.com/office/drawing/2016/SVG/main" r:embed="rId4"/>
              </a:ext>
            </a:extLst>
          </a:blip>
          <a:srcRect/>
          <a:stretch/>
        </p:blipFill>
        <p:spPr>
          <a:xfrm>
            <a:off x="576000" y="429620"/>
            <a:ext cx="1217198" cy="677279"/>
          </a:xfrm>
          <a:prstGeom prst="rect">
            <a:avLst/>
          </a:prstGeom>
        </p:spPr>
      </p:pic>
      <p:sp>
        <p:nvSpPr>
          <p:cNvPr id="16" name="object 34">
            <a:extLst>
              <a:ext uri="{FF2B5EF4-FFF2-40B4-BE49-F238E27FC236}">
                <a16:creationId xmlns:a16="http://schemas.microsoft.com/office/drawing/2014/main" id="{230C7B95-9227-4953-AEEA-D34A9E8D151E}"/>
              </a:ext>
            </a:extLst>
          </p:cNvPr>
          <p:cNvSpPr/>
          <p:nvPr userDrawn="1"/>
        </p:nvSpPr>
        <p:spPr>
          <a:xfrm>
            <a:off x="570520" y="1721128"/>
            <a:ext cx="2948940" cy="471600"/>
          </a:xfrm>
          <a:custGeom>
            <a:avLst/>
            <a:gdLst/>
            <a:ahLst/>
            <a:cxnLst/>
            <a:rect l="l" t="t" r="r" b="b"/>
            <a:pathLst>
              <a:path w="2948940" h="471805">
                <a:moveTo>
                  <a:pt x="2948393" y="0"/>
                </a:moveTo>
                <a:lnTo>
                  <a:pt x="0" y="0"/>
                </a:lnTo>
                <a:lnTo>
                  <a:pt x="0" y="471233"/>
                </a:lnTo>
                <a:lnTo>
                  <a:pt x="2948393" y="471233"/>
                </a:lnTo>
                <a:lnTo>
                  <a:pt x="2948393" y="0"/>
                </a:lnTo>
                <a:close/>
              </a:path>
            </a:pathLst>
          </a:custGeom>
          <a:solidFill>
            <a:srgbClr val="00A0E3"/>
          </a:solidFill>
        </p:spPr>
        <p:txBody>
          <a:bodyPr wrap="square" lIns="0" tIns="0" rIns="0" bIns="0" rtlCol="0"/>
          <a:lstStyle/>
          <a:p>
            <a:endParaRPr/>
          </a:p>
        </p:txBody>
      </p:sp>
      <p:sp>
        <p:nvSpPr>
          <p:cNvPr id="15" name="object 35">
            <a:extLst>
              <a:ext uri="{FF2B5EF4-FFF2-40B4-BE49-F238E27FC236}">
                <a16:creationId xmlns:a16="http://schemas.microsoft.com/office/drawing/2014/main" id="{32ACACE8-F5E5-4DD9-8B94-B8DDF017C513}"/>
              </a:ext>
            </a:extLst>
          </p:cNvPr>
          <p:cNvSpPr txBox="1">
            <a:spLocks/>
          </p:cNvSpPr>
          <p:nvPr userDrawn="1"/>
        </p:nvSpPr>
        <p:spPr>
          <a:xfrm>
            <a:off x="790052" y="1726424"/>
            <a:ext cx="2781446" cy="441959"/>
          </a:xfrm>
          <a:prstGeom prst="rect">
            <a:avLst/>
          </a:prstGeom>
        </p:spPr>
        <p:txBody>
          <a:bodyPr vert="horz" wrap="square" lIns="0" tIns="16510" rIns="0" bIns="0" rtlCol="0" anchor="t" anchorCtr="0">
            <a:spAutoFit/>
          </a:bodyPr>
          <a:lstStyle>
            <a:lvl1pPr marL="0" indent="0" algn="l" defTabSz="755934" rtl="0" eaLnBrk="1" latinLnBrk="0" hangingPunct="1">
              <a:lnSpc>
                <a:spcPct val="80000"/>
              </a:lnSpc>
              <a:spcBef>
                <a:spcPct val="0"/>
              </a:spcBef>
              <a:buNone/>
              <a:defRPr sz="2300" b="1" kern="1200">
                <a:solidFill>
                  <a:srgbClr val="0C1C49"/>
                </a:solidFill>
                <a:latin typeface="+mj-lt"/>
                <a:ea typeface="+mj-ea"/>
                <a:cs typeface="+mj-cs"/>
              </a:defRPr>
            </a:lvl1pPr>
          </a:lstStyle>
          <a:p>
            <a:pPr marL="12700">
              <a:lnSpc>
                <a:spcPct val="100000"/>
              </a:lnSpc>
              <a:spcBef>
                <a:spcPts val="130"/>
              </a:spcBef>
            </a:pPr>
            <a:r>
              <a:rPr lang="en" sz="2700" b="1" i="0" dirty="0">
                <a:solidFill>
                  <a:schemeClr val="bg1"/>
                </a:solidFill>
                <a:latin typeface="+mn-lt"/>
              </a:rPr>
              <a:t>Liquidity letter</a:t>
            </a:r>
            <a:endParaRPr lang="fr-FR" sz="2700" b="1" i="0" dirty="0">
              <a:solidFill>
                <a:schemeClr val="bg1"/>
              </a:solidFill>
              <a:latin typeface="+mn-lt"/>
            </a:endParaRPr>
          </a:p>
        </p:txBody>
      </p:sp>
    </p:spTree>
    <p:extLst>
      <p:ext uri="{BB962C8B-B14F-4D97-AF65-F5344CB8AC3E}">
        <p14:creationId xmlns:p14="http://schemas.microsoft.com/office/powerpoint/2010/main" val="708136101"/>
      </p:ext>
    </p:extLst>
  </p:cSld>
  <p:clrMapOvr>
    <a:masterClrMapping/>
  </p:clrMapOvr>
  <p:extLst>
    <p:ext uri="{DCECCB84-F9BA-43D5-87BE-67443E8EF086}">
      <p15:sldGuideLst xmlns:p15="http://schemas.microsoft.com/office/powerpoint/2012/main">
        <p15:guide id="1" orient="horz" pos="3838">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uite">
    <p:spTree>
      <p:nvGrpSpPr>
        <p:cNvPr id="1" name=""/>
        <p:cNvGrpSpPr/>
        <p:nvPr/>
      </p:nvGrpSpPr>
      <p:grpSpPr>
        <a:xfrm>
          <a:off x="0" y="0"/>
          <a:ext cx="0" cy="0"/>
          <a:chOff x="0" y="0"/>
          <a:chExt cx="0" cy="0"/>
        </a:xfrm>
      </p:grpSpPr>
      <p:sp>
        <p:nvSpPr>
          <p:cNvPr id="3" name="Espace réservé du numéro de diapositive 2">
            <a:extLst>
              <a:ext uri="{FF2B5EF4-FFF2-40B4-BE49-F238E27FC236}">
                <a16:creationId xmlns:a16="http://schemas.microsoft.com/office/drawing/2014/main" id="{27C3C9C0-53EE-4483-9C33-683D4BBE6509}"/>
              </a:ext>
            </a:extLst>
          </p:cNvPr>
          <p:cNvSpPr>
            <a:spLocks noGrp="1"/>
          </p:cNvSpPr>
          <p:nvPr>
            <p:ph type="sldNum" sz="quarter" idx="10"/>
          </p:nvPr>
        </p:nvSpPr>
        <p:spPr/>
        <p:txBody>
          <a:bodyPr/>
          <a:lstStyle/>
          <a:p>
            <a:r>
              <a:rPr lang="en" dirty="0"/>
              <a:t>-  -</a:t>
            </a:r>
            <a:fld id="{0AD952E5-C772-624B-8D8A-666D3A0C2979}" type="slidenum">
              <a:rPr lang="fr-FR" smtClean="0"/>
              <a:t>‹#›</a:t>
            </a:fld>
            <a:endParaRPr lang="fr-FR"/>
          </a:p>
        </p:txBody>
      </p:sp>
      <p:sp>
        <p:nvSpPr>
          <p:cNvPr id="5" name="Espace réservé du contenu 4">
            <a:extLst>
              <a:ext uri="{FF2B5EF4-FFF2-40B4-BE49-F238E27FC236}">
                <a16:creationId xmlns:a16="http://schemas.microsoft.com/office/drawing/2014/main" id="{DEA02406-5645-4FFD-872F-D0B0657A0D24}"/>
              </a:ext>
            </a:extLst>
          </p:cNvPr>
          <p:cNvSpPr>
            <a:spLocks noGrp="1"/>
          </p:cNvSpPr>
          <p:nvPr>
            <p:ph sz="quarter" idx="11" hasCustomPrompt="1"/>
          </p:nvPr>
        </p:nvSpPr>
        <p:spPr>
          <a:xfrm>
            <a:off x="360219" y="1314247"/>
            <a:ext cx="6840000" cy="2417244"/>
          </a:xfrm>
        </p:spPr>
        <p:txBody>
          <a:bodyPr lIns="0" numCol="2" spcCol="180000"/>
          <a:lstStyle>
            <a:lvl1pPr>
              <a:defRPr>
                <a:sym typeface="Wingdings" panose="05000000000000000000" pitchFamily="2" charset="2"/>
              </a:defRPr>
            </a:lvl1pPr>
            <a:lvl5pPr marL="7938" indent="0">
              <a:tabLst/>
              <a:defRPr/>
            </a:lvl5pPr>
          </a:lstStyle>
          <a:p>
            <a:pPr lvl="0"/>
            <a:r>
              <a:rPr lang="en" dirty="0"/>
              <a:t>To switch between text levels, use Alt + Shift + / arrows</a:t>
            </a:r>
          </a:p>
          <a:p>
            <a:pPr lvl="1"/>
            <a:r>
              <a:rPr lang="en" dirty="0"/>
              <a:t>Second level</a:t>
            </a:r>
          </a:p>
          <a:p>
            <a:pPr lvl="2"/>
            <a:r>
              <a:rPr lang="en" dirty="0"/>
              <a:t>Third level</a:t>
            </a:r>
          </a:p>
          <a:p>
            <a:pPr lvl="3"/>
            <a:r>
              <a:rPr lang="en" dirty="0"/>
              <a:t>Fourth level</a:t>
            </a:r>
          </a:p>
          <a:p>
            <a:pPr lvl="4"/>
            <a:r>
              <a:rPr lang="en" dirty="0"/>
              <a:t>Fifth Level</a:t>
            </a:r>
          </a:p>
        </p:txBody>
      </p:sp>
      <p:sp>
        <p:nvSpPr>
          <p:cNvPr id="4" name="Espace réservé du pied de page 3">
            <a:extLst>
              <a:ext uri="{FF2B5EF4-FFF2-40B4-BE49-F238E27FC236}">
                <a16:creationId xmlns:a16="http://schemas.microsoft.com/office/drawing/2014/main" id="{FC5FC8CD-9B1C-4D03-A14F-8FB44D78CD99}"/>
              </a:ext>
            </a:extLst>
          </p:cNvPr>
          <p:cNvSpPr>
            <a:spLocks noGrp="1"/>
          </p:cNvSpPr>
          <p:nvPr>
            <p:ph type="ftr" sz="quarter" idx="15"/>
          </p:nvPr>
        </p:nvSpPr>
        <p:spPr/>
        <p:txBody>
          <a:bodyPr/>
          <a:lstStyle/>
          <a:p>
            <a:r>
              <a:rPr lang="en" dirty="0"/>
              <a:t>Liquidity letter n°8 |  XX March 2022</a:t>
            </a:r>
          </a:p>
        </p:txBody>
      </p:sp>
      <p:sp>
        <p:nvSpPr>
          <p:cNvPr id="11" name="Espace réservé du texte 10">
            <a:extLst>
              <a:ext uri="{FF2B5EF4-FFF2-40B4-BE49-F238E27FC236}">
                <a16:creationId xmlns:a16="http://schemas.microsoft.com/office/drawing/2014/main" id="{42B777CD-692A-6649-9941-62C0AD229A01}"/>
              </a:ext>
            </a:extLst>
          </p:cNvPr>
          <p:cNvSpPr>
            <a:spLocks noGrp="1"/>
          </p:cNvSpPr>
          <p:nvPr>
            <p:ph type="body" sz="quarter" idx="16"/>
          </p:nvPr>
        </p:nvSpPr>
        <p:spPr>
          <a:xfrm>
            <a:off x="360219" y="4583002"/>
            <a:ext cx="6840000" cy="2722794"/>
          </a:xfrm>
        </p:spPr>
        <p:txBody>
          <a:bodyPr numCol="2" spcCol="180000"/>
          <a:lstStyle>
            <a:lvl5pPr marL="7938" indent="0">
              <a:tabLst/>
              <a:defRPr/>
            </a:lvl5pPr>
          </a:lstStyle>
          <a:p>
            <a:pPr lvl="0"/>
            <a:r>
              <a:rPr lang="en" dirty="0"/>
              <a:t>Click to change the styles of the mask text</a:t>
            </a:r>
          </a:p>
          <a:p>
            <a:pPr lvl="1"/>
            <a:r>
              <a:rPr lang="en" dirty="0"/>
              <a:t>Second level</a:t>
            </a:r>
          </a:p>
          <a:p>
            <a:pPr lvl="2"/>
            <a:r>
              <a:rPr lang="en" dirty="0"/>
              <a:t>Third level</a:t>
            </a:r>
          </a:p>
          <a:p>
            <a:pPr lvl="3"/>
            <a:r>
              <a:rPr lang="en" dirty="0"/>
              <a:t>Fourth Level1</a:t>
            </a:r>
          </a:p>
          <a:p>
            <a:pPr lvl="4"/>
            <a:r>
              <a:rPr lang="en" dirty="0"/>
              <a:t>Fifth Level</a:t>
            </a:r>
            <a:endParaRPr lang="en-GB" dirty="0"/>
          </a:p>
        </p:txBody>
      </p:sp>
      <p:sp>
        <p:nvSpPr>
          <p:cNvPr id="13" name="Espace réservé du texte 12">
            <a:extLst>
              <a:ext uri="{FF2B5EF4-FFF2-40B4-BE49-F238E27FC236}">
                <a16:creationId xmlns:a16="http://schemas.microsoft.com/office/drawing/2014/main" id="{9886C9FA-80B8-1A43-AD96-8317AA2751DC}"/>
              </a:ext>
            </a:extLst>
          </p:cNvPr>
          <p:cNvSpPr>
            <a:spLocks noGrp="1"/>
          </p:cNvSpPr>
          <p:nvPr>
            <p:ph type="body" sz="quarter" idx="17" hasCustomPrompt="1"/>
          </p:nvPr>
        </p:nvSpPr>
        <p:spPr>
          <a:xfrm>
            <a:off x="359456" y="7804268"/>
            <a:ext cx="6840000" cy="939800"/>
          </a:xfrm>
        </p:spPr>
        <p:txBody>
          <a:bodyPr anchor="b"/>
          <a:lstStyle>
            <a:lvl1pPr>
              <a:spcBef>
                <a:spcPts val="300"/>
              </a:spcBef>
              <a:defRPr sz="800">
                <a:solidFill>
                  <a:srgbClr val="00C3F1"/>
                </a:solidFill>
                <a:latin typeface="+mn-lt"/>
              </a:defRPr>
            </a:lvl1pPr>
            <a:lvl2pPr algn="just">
              <a:spcBef>
                <a:spcPts val="300"/>
              </a:spcBef>
              <a:defRPr sz="800" b="0" spc="-20" baseline="0">
                <a:solidFill>
                  <a:schemeClr val="bg1">
                    <a:lumMod val="50000"/>
                  </a:schemeClr>
                </a:solidFill>
                <a:latin typeface="+mn-lt"/>
              </a:defRPr>
            </a:lvl2pPr>
          </a:lstStyle>
          <a:p>
            <a:pPr lvl="0"/>
            <a:r>
              <a:rPr lang="en" dirty="0" err="1"/>
              <a:t>Disclaimer</a:t>
            </a:r>
            <a:endParaRPr lang="fr-FR" dirty="0"/>
          </a:p>
          <a:p>
            <a:pPr lvl="1"/>
            <a:r>
              <a:rPr lang="en" dirty="0"/>
              <a:t>Second level</a:t>
            </a:r>
          </a:p>
        </p:txBody>
      </p:sp>
    </p:spTree>
    <p:extLst>
      <p:ext uri="{BB962C8B-B14F-4D97-AF65-F5344CB8AC3E}">
        <p14:creationId xmlns:p14="http://schemas.microsoft.com/office/powerpoint/2010/main" val="2696153802"/>
      </p:ext>
    </p:extLst>
  </p:cSld>
  <p:clrMapOvr>
    <a:masterClrMapping/>
  </p:clrMapOvr>
  <p:extLst>
    <p:ext uri="{DCECCB84-F9BA-43D5-87BE-67443E8EF086}">
      <p15:sldGuideLst xmlns:p15="http://schemas.microsoft.com/office/powerpoint/2012/main">
        <p15:guide id="1" orient="horz" pos="3838">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One content">
    <p:spTree>
      <p:nvGrpSpPr>
        <p:cNvPr id="1" name=""/>
        <p:cNvGrpSpPr/>
        <p:nvPr/>
      </p:nvGrpSpPr>
      <p:grpSpPr>
        <a:xfrm>
          <a:off x="0" y="0"/>
          <a:ext cx="0" cy="0"/>
          <a:chOff x="0" y="0"/>
          <a:chExt cx="0" cy="0"/>
        </a:xfrm>
      </p:grpSpPr>
      <p:sp>
        <p:nvSpPr>
          <p:cNvPr id="3" name="Espace réservé du numéro de diapositive 2">
            <a:extLst>
              <a:ext uri="{FF2B5EF4-FFF2-40B4-BE49-F238E27FC236}">
                <a16:creationId xmlns:a16="http://schemas.microsoft.com/office/drawing/2014/main" id="{27C3C9C0-53EE-4483-9C33-683D4BBE6509}"/>
              </a:ext>
            </a:extLst>
          </p:cNvPr>
          <p:cNvSpPr>
            <a:spLocks noGrp="1"/>
          </p:cNvSpPr>
          <p:nvPr>
            <p:ph type="sldNum" sz="quarter" idx="10"/>
          </p:nvPr>
        </p:nvSpPr>
        <p:spPr/>
        <p:txBody>
          <a:bodyPr/>
          <a:lstStyle/>
          <a:p>
            <a:r>
              <a:rPr lang="en" dirty="0"/>
              <a:t>-  -</a:t>
            </a:r>
            <a:fld id="{0AD952E5-C772-624B-8D8A-666D3A0C2979}" type="slidenum">
              <a:rPr lang="fr-FR" smtClean="0"/>
              <a:t>‹#›</a:t>
            </a:fld>
            <a:endParaRPr lang="fr-FR"/>
          </a:p>
        </p:txBody>
      </p:sp>
      <p:sp>
        <p:nvSpPr>
          <p:cNvPr id="5" name="Espace réservé du contenu 4">
            <a:extLst>
              <a:ext uri="{FF2B5EF4-FFF2-40B4-BE49-F238E27FC236}">
                <a16:creationId xmlns:a16="http://schemas.microsoft.com/office/drawing/2014/main" id="{DEA02406-5645-4FFD-872F-D0B0657A0D24}"/>
              </a:ext>
            </a:extLst>
          </p:cNvPr>
          <p:cNvSpPr>
            <a:spLocks noGrp="1"/>
          </p:cNvSpPr>
          <p:nvPr>
            <p:ph sz="quarter" idx="11" hasCustomPrompt="1"/>
          </p:nvPr>
        </p:nvSpPr>
        <p:spPr>
          <a:xfrm>
            <a:off x="446438" y="2413375"/>
            <a:ext cx="6666798" cy="6061500"/>
          </a:xfrm>
        </p:spPr>
        <p:txBody>
          <a:bodyPr lIns="0"/>
          <a:lstStyle>
            <a:lvl1pPr>
              <a:defRPr>
                <a:sym typeface="Wingdings" panose="05000000000000000000" pitchFamily="2" charset="2"/>
              </a:defRPr>
            </a:lvl1pPr>
          </a:lstStyle>
          <a:p>
            <a:pPr lvl="0"/>
            <a:r>
              <a:rPr lang="en" dirty="0"/>
              <a:t>To switch between text levels, use Alt + Shift + / arrows</a:t>
            </a:r>
          </a:p>
          <a:p>
            <a:pPr lvl="1"/>
            <a:r>
              <a:rPr lang="en" dirty="0"/>
              <a:t>Second level</a:t>
            </a:r>
          </a:p>
          <a:p>
            <a:pPr lvl="2"/>
            <a:r>
              <a:rPr lang="en" dirty="0"/>
              <a:t>Third level</a:t>
            </a:r>
          </a:p>
          <a:p>
            <a:pPr lvl="3"/>
            <a:r>
              <a:rPr lang="en" dirty="0"/>
              <a:t>Fourth level</a:t>
            </a:r>
          </a:p>
          <a:p>
            <a:pPr lvl="4"/>
            <a:r>
              <a:rPr lang="en" dirty="0"/>
              <a:t>Fifth Level</a:t>
            </a:r>
          </a:p>
        </p:txBody>
      </p:sp>
      <p:sp>
        <p:nvSpPr>
          <p:cNvPr id="6" name="Titre 5">
            <a:extLst>
              <a:ext uri="{FF2B5EF4-FFF2-40B4-BE49-F238E27FC236}">
                <a16:creationId xmlns:a16="http://schemas.microsoft.com/office/drawing/2014/main" id="{40460610-046A-4B67-A662-DAD46C36CC8A}"/>
              </a:ext>
            </a:extLst>
          </p:cNvPr>
          <p:cNvSpPr>
            <a:spLocks noGrp="1"/>
          </p:cNvSpPr>
          <p:nvPr>
            <p:ph type="title" hasCustomPrompt="1"/>
          </p:nvPr>
        </p:nvSpPr>
        <p:spPr>
          <a:xfrm>
            <a:off x="446437" y="1041096"/>
            <a:ext cx="6666799" cy="604112"/>
          </a:xfrm>
        </p:spPr>
        <p:txBody>
          <a:bodyPr/>
          <a:lstStyle>
            <a:lvl1pPr>
              <a:defRPr>
                <a:latin typeface="Arial" panose="020B0604020202020204" pitchFamily="34" charset="0"/>
                <a:cs typeface="Arial" panose="020B0604020202020204" pitchFamily="34" charset="0"/>
              </a:defRPr>
            </a:lvl1pPr>
          </a:lstStyle>
          <a:p>
            <a:r>
              <a:rPr lang="en" dirty="0"/>
              <a:t>Title on one or two lines</a:t>
            </a:r>
            <a:endParaRPr lang="fr-FR" dirty="0"/>
          </a:p>
        </p:txBody>
      </p:sp>
      <p:sp>
        <p:nvSpPr>
          <p:cNvPr id="7" name="Espace réservé du texte 6">
            <a:extLst>
              <a:ext uri="{FF2B5EF4-FFF2-40B4-BE49-F238E27FC236}">
                <a16:creationId xmlns:a16="http://schemas.microsoft.com/office/drawing/2014/main" id="{3777A008-DEEC-43DF-8464-A0565C92E311}"/>
              </a:ext>
            </a:extLst>
          </p:cNvPr>
          <p:cNvSpPr>
            <a:spLocks noGrp="1"/>
          </p:cNvSpPr>
          <p:nvPr>
            <p:ph type="body" sz="quarter" idx="13" hasCustomPrompt="1"/>
          </p:nvPr>
        </p:nvSpPr>
        <p:spPr>
          <a:xfrm>
            <a:off x="446231" y="9173654"/>
            <a:ext cx="6667005" cy="954125"/>
          </a:xfrm>
        </p:spPr>
        <p:txBody>
          <a:bodyPr anchor="b" anchorCtr="0"/>
          <a:lstStyle>
            <a:lvl1pPr marL="0" marR="0" indent="0" algn="l" defTabSz="755934" rtl="0" eaLnBrk="1" fontAlgn="auto" latinLnBrk="0" hangingPunct="1">
              <a:lnSpc>
                <a:spcPts val="744"/>
              </a:lnSpc>
              <a:spcBef>
                <a:spcPts val="0"/>
              </a:spcBef>
              <a:spcAft>
                <a:spcPts val="0"/>
              </a:spcAft>
              <a:buClr>
                <a:srgbClr val="00A0E3"/>
              </a:buClr>
              <a:buSzPct val="130000"/>
              <a:buFontTx/>
              <a:buNone/>
              <a:tabLst/>
              <a:defRPr sz="661">
                <a:solidFill>
                  <a:srgbClr val="646464"/>
                </a:solidFill>
                <a:latin typeface="Arial" panose="020B0604020202020204" pitchFamily="34" charset="0"/>
                <a:cs typeface="Arial" panose="020B0604020202020204" pitchFamily="34" charset="0"/>
              </a:defRPr>
            </a:lvl1pPr>
            <a:lvl2pPr marL="284788" indent="0">
              <a:buFontTx/>
              <a:buNone/>
              <a:defRPr sz="827"/>
            </a:lvl2pPr>
            <a:lvl3pPr marL="631258" indent="0">
              <a:buFontTx/>
              <a:buNone/>
              <a:defRPr sz="827"/>
            </a:lvl3pPr>
            <a:lvl4pPr marL="916046" indent="0">
              <a:buFontTx/>
              <a:buNone/>
              <a:defRPr sz="827"/>
            </a:lvl4pPr>
            <a:lvl5pPr>
              <a:buFontTx/>
              <a:buNone/>
              <a:defRPr sz="827"/>
            </a:lvl5pPr>
          </a:lstStyle>
          <a:p>
            <a:pPr marL="0" marR="0" lvl="0" indent="0" algn="l" defTabSz="755934" rtl="0" eaLnBrk="1" fontAlgn="auto" latinLnBrk="0" hangingPunct="1">
              <a:lnSpc>
                <a:spcPts val="744"/>
              </a:lnSpc>
              <a:spcBef>
                <a:spcPts val="0"/>
              </a:spcBef>
              <a:spcAft>
                <a:spcPts val="0"/>
              </a:spcAft>
              <a:buClr>
                <a:srgbClr val="00A0E3"/>
              </a:buClr>
              <a:buSzPct val="130000"/>
              <a:buFontTx/>
              <a:buNone/>
              <a:tabLst/>
              <a:defRPr/>
            </a:pPr>
            <a:r>
              <a:rPr lang="en" dirty="0"/>
              <a:t>Legal – Sources - Text</a:t>
            </a:r>
          </a:p>
        </p:txBody>
      </p:sp>
      <p:sp>
        <p:nvSpPr>
          <p:cNvPr id="8" name="Espace réservé du texte 7">
            <a:extLst>
              <a:ext uri="{FF2B5EF4-FFF2-40B4-BE49-F238E27FC236}">
                <a16:creationId xmlns:a16="http://schemas.microsoft.com/office/drawing/2014/main" id="{5C41FFFB-753F-4833-8336-494565E73A27}"/>
              </a:ext>
            </a:extLst>
          </p:cNvPr>
          <p:cNvSpPr>
            <a:spLocks noGrp="1"/>
          </p:cNvSpPr>
          <p:nvPr>
            <p:ph type="body" sz="quarter" idx="14" hasCustomPrompt="1"/>
          </p:nvPr>
        </p:nvSpPr>
        <p:spPr>
          <a:xfrm>
            <a:off x="446231" y="1692727"/>
            <a:ext cx="6667005" cy="474696"/>
          </a:xfrm>
        </p:spPr>
        <p:txBody>
          <a:bodyPr>
            <a:noAutofit/>
          </a:bodyPr>
          <a:lstStyle>
            <a:lvl1pPr marL="0" indent="0">
              <a:buNone/>
              <a:defRPr sz="1323">
                <a:solidFill>
                  <a:schemeClr val="tx1"/>
                </a:solidFill>
                <a:latin typeface="Arial" panose="020B0604020202020204" pitchFamily="34" charset="0"/>
                <a:cs typeface="Arial" panose="020B0604020202020204" pitchFamily="34" charset="0"/>
              </a:defRPr>
            </a:lvl1pPr>
          </a:lstStyle>
          <a:p>
            <a:pPr lvl="0"/>
            <a:r>
              <a:rPr lang="en" dirty="0" err="1"/>
              <a:t>Subtitle on one line</a:t>
            </a:r>
          </a:p>
        </p:txBody>
      </p:sp>
      <p:sp>
        <p:nvSpPr>
          <p:cNvPr id="4" name="Espace réservé du pied de page 3">
            <a:extLst>
              <a:ext uri="{FF2B5EF4-FFF2-40B4-BE49-F238E27FC236}">
                <a16:creationId xmlns:a16="http://schemas.microsoft.com/office/drawing/2014/main" id="{FC5FC8CD-9B1C-4D03-A14F-8FB44D78CD99}"/>
              </a:ext>
            </a:extLst>
          </p:cNvPr>
          <p:cNvSpPr>
            <a:spLocks noGrp="1"/>
          </p:cNvSpPr>
          <p:nvPr>
            <p:ph type="ftr" sz="quarter" idx="15"/>
          </p:nvPr>
        </p:nvSpPr>
        <p:spPr/>
        <p:txBody>
          <a:bodyPr/>
          <a:lstStyle/>
          <a:p>
            <a:r>
              <a:rPr lang="en" dirty="0"/>
              <a:t>Liquidity letter n°8 |  XX March 2022</a:t>
            </a:r>
          </a:p>
        </p:txBody>
      </p:sp>
    </p:spTree>
    <p:extLst>
      <p:ext uri="{BB962C8B-B14F-4D97-AF65-F5344CB8AC3E}">
        <p14:creationId xmlns:p14="http://schemas.microsoft.com/office/powerpoint/2010/main" val="932305340"/>
      </p:ext>
    </p:extLst>
  </p:cSld>
  <p:clrMapOvr>
    <a:masterClrMapping/>
  </p:clrMapOvr>
  <p:extLst>
    <p:ext uri="{DCECCB84-F9BA-43D5-87BE-67443E8EF086}">
      <p15:sldGuideLst xmlns:p15="http://schemas.microsoft.com/office/powerpoint/2012/main">
        <p15:guide id="1" orient="horz" pos="3838">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itle">
  <p:cSld name="Couverture sans photo">
    <p:spTree>
      <p:nvGrpSpPr>
        <p:cNvPr id="1" name=""/>
        <p:cNvGrpSpPr/>
        <p:nvPr/>
      </p:nvGrpSpPr>
      <p:grpSpPr>
        <a:xfrm>
          <a:off x="0" y="0"/>
          <a:ext cx="0" cy="0"/>
          <a:chOff x="0" y="0"/>
          <a:chExt cx="0" cy="0"/>
        </a:xfrm>
      </p:grpSpPr>
      <p:sp>
        <p:nvSpPr>
          <p:cNvPr id="2" name="Title 1"/>
          <p:cNvSpPr>
            <a:spLocks noGrp="1"/>
          </p:cNvSpPr>
          <p:nvPr>
            <p:ph type="ctrTitle"/>
          </p:nvPr>
        </p:nvSpPr>
        <p:spPr>
          <a:xfrm>
            <a:off x="684537" y="7158659"/>
            <a:ext cx="6425724" cy="2087209"/>
          </a:xfrm>
        </p:spPr>
        <p:txBody>
          <a:bodyPr anchor="t" anchorCtr="0">
            <a:normAutofit/>
          </a:bodyPr>
          <a:lstStyle>
            <a:lvl1pPr algn="l">
              <a:lnSpc>
                <a:spcPct val="100000"/>
              </a:lnSpc>
              <a:defRPr sz="2067" b="0" spc="83" baseline="0">
                <a:solidFill>
                  <a:schemeClr val="bg1"/>
                </a:solidFill>
              </a:defRPr>
            </a:lvl1pPr>
          </a:lstStyle>
          <a:p>
            <a:r>
              <a:rPr lang="en"/>
              <a:t>Change the style of the title</a:t>
            </a:r>
            <a:endParaRPr lang="en-US" dirty="0"/>
          </a:p>
        </p:txBody>
      </p:sp>
      <p:sp>
        <p:nvSpPr>
          <p:cNvPr id="3" name="Subtitle 2"/>
          <p:cNvSpPr>
            <a:spLocks noGrp="1"/>
          </p:cNvSpPr>
          <p:nvPr>
            <p:ph type="subTitle" idx="1"/>
          </p:nvPr>
        </p:nvSpPr>
        <p:spPr>
          <a:xfrm>
            <a:off x="684537" y="6527338"/>
            <a:ext cx="6425724" cy="378535"/>
          </a:xfrm>
        </p:spPr>
        <p:txBody>
          <a:bodyPr>
            <a:normAutofit/>
          </a:bodyPr>
          <a:lstStyle>
            <a:lvl1pPr marL="0" indent="0" algn="l">
              <a:buNone/>
              <a:defRPr sz="827" spc="42" baseline="0">
                <a:solidFill>
                  <a:schemeClr val="bg1"/>
                </a:solidFill>
              </a:defRPr>
            </a:lvl1pPr>
            <a:lvl2pPr marL="377979" indent="0" algn="ctr">
              <a:buNone/>
              <a:defRPr sz="1653"/>
            </a:lvl2pPr>
            <a:lvl3pPr marL="755957" indent="0" algn="ctr">
              <a:buNone/>
              <a:defRPr sz="1488"/>
            </a:lvl3pPr>
            <a:lvl4pPr marL="1133936" indent="0" algn="ctr">
              <a:buNone/>
              <a:defRPr sz="1323"/>
            </a:lvl4pPr>
            <a:lvl5pPr marL="1511915" indent="0" algn="ctr">
              <a:buNone/>
              <a:defRPr sz="1323"/>
            </a:lvl5pPr>
            <a:lvl6pPr marL="1889893" indent="0" algn="ctr">
              <a:buNone/>
              <a:defRPr sz="1323"/>
            </a:lvl6pPr>
            <a:lvl7pPr marL="2267872" indent="0" algn="ctr">
              <a:buNone/>
              <a:defRPr sz="1323"/>
            </a:lvl7pPr>
            <a:lvl8pPr marL="2645851" indent="0" algn="ctr">
              <a:buNone/>
              <a:defRPr sz="1323"/>
            </a:lvl8pPr>
            <a:lvl9pPr marL="3023829" indent="0" algn="ctr">
              <a:buNone/>
              <a:defRPr sz="1323"/>
            </a:lvl9pPr>
          </a:lstStyle>
          <a:p>
            <a:r>
              <a:rPr lang="en"/>
              <a:t>Change the style of the mask's captions</a:t>
            </a:r>
            <a:endParaRPr lang="en-US" dirty="0"/>
          </a:p>
        </p:txBody>
      </p:sp>
    </p:spTree>
    <p:extLst>
      <p:ext uri="{BB962C8B-B14F-4D97-AF65-F5344CB8AC3E}">
        <p14:creationId xmlns:p14="http://schemas.microsoft.com/office/powerpoint/2010/main" val="229124288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Table of content Storage Layout">
    <p:spTree>
      <p:nvGrpSpPr>
        <p:cNvPr id="1" name=""/>
        <p:cNvGrpSpPr/>
        <p:nvPr/>
      </p:nvGrpSpPr>
      <p:grpSpPr>
        <a:xfrm>
          <a:off x="0" y="0"/>
          <a:ext cx="0" cy="0"/>
          <a:chOff x="0" y="0"/>
          <a:chExt cx="0" cy="0"/>
        </a:xfrm>
      </p:grpSpPr>
      <p:sp>
        <p:nvSpPr>
          <p:cNvPr id="12" name="ZoneTexte 11">
            <a:extLst>
              <a:ext uri="{FF2B5EF4-FFF2-40B4-BE49-F238E27FC236}">
                <a16:creationId xmlns:a16="http://schemas.microsoft.com/office/drawing/2014/main" id="{0F96F021-97A5-44A9-8AB3-A597E64192BF}"/>
              </a:ext>
            </a:extLst>
          </p:cNvPr>
          <p:cNvSpPr txBox="1"/>
          <p:nvPr>
            <p:custDataLst>
              <p:tags r:id="rId1"/>
            </p:custDataLst>
          </p:nvPr>
        </p:nvSpPr>
        <p:spPr>
          <a:xfrm>
            <a:off x="1075424" y="3335972"/>
            <a:ext cx="5874971" cy="225896"/>
          </a:xfrm>
          <a:prstGeom prst="rect">
            <a:avLst/>
          </a:prstGeom>
          <a:noFill/>
        </p:spPr>
        <p:txBody>
          <a:bodyPr wrap="square" rtlCol="0">
            <a:spAutoFit/>
          </a:bodyPr>
          <a:lstStyle/>
          <a:p>
            <a:r>
              <a:rPr lang="en" sz="868" i="1" dirty="0">
                <a:latin typeface="Garamond" pitchFamily="18" charset="0"/>
              </a:rPr>
              <a:t>Section Title</a:t>
            </a:r>
          </a:p>
        </p:txBody>
      </p:sp>
      <p:sp>
        <p:nvSpPr>
          <p:cNvPr id="13" name="ZoneTexte 12">
            <a:extLst>
              <a:ext uri="{FF2B5EF4-FFF2-40B4-BE49-F238E27FC236}">
                <a16:creationId xmlns:a16="http://schemas.microsoft.com/office/drawing/2014/main" id="{CE5C353D-8F1D-4BDA-8EA0-B4ED2AF32E43}"/>
              </a:ext>
            </a:extLst>
          </p:cNvPr>
          <p:cNvSpPr txBox="1"/>
          <p:nvPr>
            <p:custDataLst>
              <p:tags r:id="rId2"/>
            </p:custDataLst>
          </p:nvPr>
        </p:nvSpPr>
        <p:spPr>
          <a:xfrm>
            <a:off x="7043205" y="3335974"/>
            <a:ext cx="228211" cy="479833"/>
          </a:xfrm>
          <a:prstGeom prst="rect">
            <a:avLst/>
          </a:prstGeom>
          <a:noFill/>
        </p:spPr>
        <p:txBody>
          <a:bodyPr wrap="none" lIns="0" tIns="0" rIns="0" bIns="0" rtlCol="0" anchor="ctr" anchorCtr="0">
            <a:noAutofit/>
          </a:bodyPr>
          <a:lstStyle/>
          <a:p>
            <a:pPr algn="ctr"/>
            <a:r>
              <a:rPr lang="en" sz="868" i="1" dirty="0">
                <a:latin typeface="Garamond" pitchFamily="18" charset="0"/>
              </a:rPr>
              <a:t>1</a:t>
            </a:r>
          </a:p>
        </p:txBody>
      </p:sp>
      <p:sp>
        <p:nvSpPr>
          <p:cNvPr id="19" name="Rectangle 18">
            <a:extLst>
              <a:ext uri="{FF2B5EF4-FFF2-40B4-BE49-F238E27FC236}">
                <a16:creationId xmlns:a16="http://schemas.microsoft.com/office/drawing/2014/main" id="{48590F7A-34F3-4ABB-9730-510FFC7DBC27}"/>
              </a:ext>
            </a:extLst>
          </p:cNvPr>
          <p:cNvSpPr>
            <a:spLocks/>
          </p:cNvSpPr>
          <p:nvPr>
            <p:custDataLst>
              <p:tags r:id="rId3"/>
            </p:custDataLst>
          </p:nvPr>
        </p:nvSpPr>
        <p:spPr>
          <a:xfrm>
            <a:off x="658677" y="3277700"/>
            <a:ext cx="6428698" cy="5382389"/>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GB" sz="1488" dirty="0"/>
          </a:p>
        </p:txBody>
      </p:sp>
      <p:sp>
        <p:nvSpPr>
          <p:cNvPr id="22" name="TextBox 6">
            <a:extLst>
              <a:ext uri="{FF2B5EF4-FFF2-40B4-BE49-F238E27FC236}">
                <a16:creationId xmlns:a16="http://schemas.microsoft.com/office/drawing/2014/main" id="{ED08663E-A2F6-4350-9C99-3507B31C0D2B}"/>
              </a:ext>
            </a:extLst>
          </p:cNvPr>
          <p:cNvSpPr txBox="1">
            <a:spLocks noChangeArrowheads="1"/>
          </p:cNvSpPr>
          <p:nvPr>
            <p:custDataLst>
              <p:tags r:id="rId4"/>
            </p:custDataLst>
          </p:nvPr>
        </p:nvSpPr>
        <p:spPr bwMode="auto">
          <a:xfrm>
            <a:off x="658677" y="3277699"/>
            <a:ext cx="263644" cy="392875"/>
          </a:xfrm>
          <a:prstGeom prst="rect">
            <a:avLst/>
          </a:prstGeom>
          <a:noFill/>
          <a:ln w="9525">
            <a:noFill/>
            <a:miter lim="800000"/>
            <a:headEnd/>
            <a:tailEnd/>
          </a:ln>
        </p:spPr>
        <p:txBody>
          <a:bodyPr wrap="none" lIns="0" tIns="0" rIns="0" bIns="0" anchor="t" anchorCtr="0">
            <a:no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 sz="1323" b="1" dirty="0">
                <a:solidFill>
                  <a:srgbClr val="00A0E3"/>
                </a:solidFill>
                <a:latin typeface="Arial" panose="020B0604020202020204" pitchFamily="34" charset="0"/>
                <a:cs typeface="Arial" panose="020B0604020202020204" pitchFamily="34" charset="0"/>
              </a:rPr>
              <a:t>12</a:t>
            </a:r>
          </a:p>
        </p:txBody>
      </p:sp>
      <p:sp>
        <p:nvSpPr>
          <p:cNvPr id="24" name="ZoneTexte 11">
            <a:extLst>
              <a:ext uri="{FF2B5EF4-FFF2-40B4-BE49-F238E27FC236}">
                <a16:creationId xmlns:a16="http://schemas.microsoft.com/office/drawing/2014/main" id="{EB1447EA-F619-4C36-B75D-97805238E921}"/>
              </a:ext>
            </a:extLst>
          </p:cNvPr>
          <p:cNvSpPr txBox="1">
            <a:spLocks/>
          </p:cNvSpPr>
          <p:nvPr>
            <p:custDataLst>
              <p:tags r:id="rId5"/>
            </p:custDataLst>
          </p:nvPr>
        </p:nvSpPr>
        <p:spPr>
          <a:xfrm>
            <a:off x="918697" y="3277699"/>
            <a:ext cx="5837721" cy="392875"/>
          </a:xfrm>
          <a:prstGeom prst="rect">
            <a:avLst/>
          </a:prstGeom>
          <a:noFill/>
        </p:spPr>
        <p:txBody>
          <a:bodyPr wrap="square" lIns="0" tIns="0" rIns="0" bIns="0" rtlCol="0">
            <a:no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 sz="1323" b="1" dirty="0">
                <a:latin typeface="Arial" panose="020B0604020202020204" pitchFamily="34" charset="0"/>
                <a:cs typeface="Arial" panose="020B0604020202020204" pitchFamily="34" charset="0"/>
              </a:rPr>
              <a:t>Section Title</a:t>
            </a:r>
          </a:p>
        </p:txBody>
      </p:sp>
      <p:sp>
        <p:nvSpPr>
          <p:cNvPr id="25" name="ZoneTexte 12">
            <a:extLst>
              <a:ext uri="{FF2B5EF4-FFF2-40B4-BE49-F238E27FC236}">
                <a16:creationId xmlns:a16="http://schemas.microsoft.com/office/drawing/2014/main" id="{04D595CA-857C-45A2-80A1-3488A288D919}"/>
              </a:ext>
            </a:extLst>
          </p:cNvPr>
          <p:cNvSpPr txBox="1">
            <a:spLocks/>
          </p:cNvSpPr>
          <p:nvPr>
            <p:custDataLst>
              <p:tags r:id="rId6"/>
            </p:custDataLst>
          </p:nvPr>
        </p:nvSpPr>
        <p:spPr>
          <a:xfrm>
            <a:off x="7054076" y="3277699"/>
            <a:ext cx="0" cy="392875"/>
          </a:xfrm>
          <a:prstGeom prst="rect">
            <a:avLst/>
          </a:prstGeom>
          <a:noFill/>
        </p:spPr>
        <p:txBody>
          <a:bodyPr wrap="none" lIns="0" tIns="0" rIns="0" bIns="0" rtlCol="0" anchor="t" anchorCtr="0">
            <a:no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r>
              <a:rPr lang="en" sz="100" b="1" dirty="0">
                <a:noFill/>
                <a:latin typeface="Arial" panose="020B0604020202020204" pitchFamily="34" charset="0"/>
                <a:cs typeface="Arial" panose="020B0604020202020204" pitchFamily="34" charset="0"/>
              </a:rPr>
              <a:t>999</a:t>
            </a:r>
          </a:p>
        </p:txBody>
      </p:sp>
      <p:sp>
        <p:nvSpPr>
          <p:cNvPr id="28" name="ZoneTexte 14">
            <a:extLst>
              <a:ext uri="{FF2B5EF4-FFF2-40B4-BE49-F238E27FC236}">
                <a16:creationId xmlns:a16="http://schemas.microsoft.com/office/drawing/2014/main" id="{34B6D87C-047E-40C2-98E8-6A5D54651B5B}"/>
              </a:ext>
            </a:extLst>
          </p:cNvPr>
          <p:cNvSpPr txBox="1">
            <a:spLocks/>
          </p:cNvSpPr>
          <p:nvPr>
            <p:custDataLst>
              <p:tags r:id="rId7"/>
            </p:custDataLst>
          </p:nvPr>
        </p:nvSpPr>
        <p:spPr>
          <a:xfrm>
            <a:off x="7054076" y="3998794"/>
            <a:ext cx="0" cy="336750"/>
          </a:xfrm>
          <a:prstGeom prst="rect">
            <a:avLst/>
          </a:prstGeom>
          <a:noFill/>
          <a:ln w="9525">
            <a:noFill/>
            <a:miter lim="800000"/>
            <a:headEnd/>
            <a:tailEnd/>
          </a:ln>
        </p:spPr>
        <p:txBody>
          <a:bodyPr vert="horz" wrap="none" lIns="0" tIns="0" rIns="0" bIns="0" rtlCol="0" anchor="t">
            <a:no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r>
              <a:rPr lang="en" sz="1488" dirty="0">
                <a:noFill/>
              </a:rPr>
              <a:t>1</a:t>
            </a:r>
          </a:p>
        </p:txBody>
      </p:sp>
      <p:sp>
        <p:nvSpPr>
          <p:cNvPr id="29" name="ZoneTexte 18">
            <a:hlinkClick r:id="" action="ppaction://noaction"/>
            <a:extLst>
              <a:ext uri="{FF2B5EF4-FFF2-40B4-BE49-F238E27FC236}">
                <a16:creationId xmlns:a16="http://schemas.microsoft.com/office/drawing/2014/main" id="{FD9F348D-46BA-450B-8DA5-902F2D148C33}"/>
              </a:ext>
            </a:extLst>
          </p:cNvPr>
          <p:cNvSpPr txBox="1">
            <a:spLocks/>
          </p:cNvSpPr>
          <p:nvPr>
            <p:custDataLst>
              <p:tags r:id="rId8"/>
            </p:custDataLst>
          </p:nvPr>
        </p:nvSpPr>
        <p:spPr bwMode="auto">
          <a:xfrm>
            <a:off x="658676" y="3998794"/>
            <a:ext cx="264886" cy="336750"/>
          </a:xfrm>
          <a:prstGeom prst="rect">
            <a:avLst/>
          </a:prstGeom>
          <a:noFill/>
          <a:ln w="9525">
            <a:noFill/>
            <a:miter lim="800000"/>
            <a:headEnd/>
            <a:tailEnd/>
          </a:ln>
        </p:spPr>
        <p:txBody>
          <a:bodyPr vert="horz" wrap="none" lIns="0" tIns="0" rIns="0" bIns="0" rtlCol="0" anchor="t">
            <a:no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 sz="992" dirty="0">
                <a:noFill/>
                <a:latin typeface="+mj-lt"/>
              </a:rPr>
              <a:t>I.</a:t>
            </a:r>
          </a:p>
        </p:txBody>
      </p:sp>
      <p:sp>
        <p:nvSpPr>
          <p:cNvPr id="30" name="ZoneTexte 13">
            <a:extLst>
              <a:ext uri="{FF2B5EF4-FFF2-40B4-BE49-F238E27FC236}">
                <a16:creationId xmlns:a16="http://schemas.microsoft.com/office/drawing/2014/main" id="{4E7C1970-CEC5-428B-9A55-21B22D3815EC}"/>
              </a:ext>
            </a:extLst>
          </p:cNvPr>
          <p:cNvSpPr txBox="1">
            <a:spLocks/>
          </p:cNvSpPr>
          <p:nvPr>
            <p:custDataLst>
              <p:tags r:id="rId9"/>
            </p:custDataLst>
          </p:nvPr>
        </p:nvSpPr>
        <p:spPr>
          <a:xfrm>
            <a:off x="918697" y="3998794"/>
            <a:ext cx="5837721" cy="336750"/>
          </a:xfrm>
          <a:prstGeom prst="rect">
            <a:avLst/>
          </a:prstGeom>
          <a:noFill/>
          <a:ln w="9525">
            <a:noFill/>
            <a:miter lim="800000"/>
            <a:headEnd/>
            <a:tailEnd/>
          </a:ln>
        </p:spPr>
        <p:txBody>
          <a:bodyPr vert="horz" wrap="none" lIns="0" tIns="0" rIns="0" bIns="0" rtlCol="0" anchor="t">
            <a:no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 sz="1157" dirty="0"/>
              <a:t>Section Title</a:t>
            </a:r>
          </a:p>
        </p:txBody>
      </p:sp>
      <p:sp>
        <p:nvSpPr>
          <p:cNvPr id="31" name="Rectangle 30">
            <a:extLst>
              <a:ext uri="{FF2B5EF4-FFF2-40B4-BE49-F238E27FC236}">
                <a16:creationId xmlns:a16="http://schemas.microsoft.com/office/drawing/2014/main" id="{16BDCBB1-F45E-4CA7-B6B3-71C038D2CB31}"/>
              </a:ext>
            </a:extLst>
          </p:cNvPr>
          <p:cNvSpPr/>
          <p:nvPr/>
        </p:nvSpPr>
        <p:spPr>
          <a:xfrm>
            <a:off x="0" y="0"/>
            <a:ext cx="7559675" cy="10691813"/>
          </a:xfrm>
          <a:prstGeom prst="rect">
            <a:avLst/>
          </a:prstGeom>
          <a:solidFill>
            <a:schemeClr val="bg1">
              <a:lumMod val="7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88" dirty="0"/>
          </a:p>
        </p:txBody>
      </p:sp>
    </p:spTree>
    <p:extLst>
      <p:ext uri="{BB962C8B-B14F-4D97-AF65-F5344CB8AC3E}">
        <p14:creationId xmlns:p14="http://schemas.microsoft.com/office/powerpoint/2010/main" val="271229507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Section Divider Storage Layout">
    <p:spTree>
      <p:nvGrpSpPr>
        <p:cNvPr id="1" name=""/>
        <p:cNvGrpSpPr/>
        <p:nvPr/>
      </p:nvGrpSpPr>
      <p:grpSpPr>
        <a:xfrm>
          <a:off x="0" y="0"/>
          <a:ext cx="0" cy="0"/>
          <a:chOff x="0" y="0"/>
          <a:chExt cx="0" cy="0"/>
        </a:xfrm>
      </p:grpSpPr>
      <p:sp>
        <p:nvSpPr>
          <p:cNvPr id="12" name="ZoneTexte 11">
            <a:extLst>
              <a:ext uri="{FF2B5EF4-FFF2-40B4-BE49-F238E27FC236}">
                <a16:creationId xmlns:a16="http://schemas.microsoft.com/office/drawing/2014/main" id="{25101E83-2934-42C6-9D3D-B9FF01C2E52F}"/>
              </a:ext>
            </a:extLst>
          </p:cNvPr>
          <p:cNvSpPr txBox="1"/>
          <p:nvPr>
            <p:custDataLst>
              <p:tags r:id="rId1"/>
            </p:custDataLst>
          </p:nvPr>
        </p:nvSpPr>
        <p:spPr>
          <a:xfrm>
            <a:off x="1075424" y="3335972"/>
            <a:ext cx="5874971" cy="225896"/>
          </a:xfrm>
          <a:prstGeom prst="rect">
            <a:avLst/>
          </a:prstGeom>
          <a:noFill/>
        </p:spPr>
        <p:txBody>
          <a:bodyPr wrap="square" rtlCol="0">
            <a:spAutoFit/>
          </a:bodyPr>
          <a:lstStyle/>
          <a:p>
            <a:r>
              <a:rPr lang="en" sz="868" i="1" dirty="0">
                <a:latin typeface="Garamond" pitchFamily="18" charset="0"/>
              </a:rPr>
              <a:t>Section Title</a:t>
            </a:r>
          </a:p>
        </p:txBody>
      </p:sp>
      <p:sp>
        <p:nvSpPr>
          <p:cNvPr id="19" name="ZoneTexte 18">
            <a:extLst>
              <a:ext uri="{FF2B5EF4-FFF2-40B4-BE49-F238E27FC236}">
                <a16:creationId xmlns:a16="http://schemas.microsoft.com/office/drawing/2014/main" id="{1076987B-91EC-414C-AD5A-D5EF75FC582E}"/>
              </a:ext>
            </a:extLst>
          </p:cNvPr>
          <p:cNvSpPr txBox="1"/>
          <p:nvPr>
            <p:custDataLst>
              <p:tags r:id="rId2"/>
            </p:custDataLst>
          </p:nvPr>
        </p:nvSpPr>
        <p:spPr>
          <a:xfrm>
            <a:off x="7043205" y="3335974"/>
            <a:ext cx="228211" cy="479833"/>
          </a:xfrm>
          <a:prstGeom prst="rect">
            <a:avLst/>
          </a:prstGeom>
          <a:noFill/>
        </p:spPr>
        <p:txBody>
          <a:bodyPr wrap="none" lIns="0" tIns="0" rIns="0" bIns="0" rtlCol="0" anchor="ctr" anchorCtr="0">
            <a:noAutofit/>
          </a:bodyPr>
          <a:lstStyle/>
          <a:p>
            <a:pPr algn="ctr"/>
            <a:r>
              <a:rPr lang="en" sz="868" i="1" dirty="0">
                <a:latin typeface="Garamond" pitchFamily="18" charset="0"/>
              </a:rPr>
              <a:t>1</a:t>
            </a:r>
          </a:p>
        </p:txBody>
      </p:sp>
      <p:sp>
        <p:nvSpPr>
          <p:cNvPr id="20" name="Rectangle 19">
            <a:extLst>
              <a:ext uri="{FF2B5EF4-FFF2-40B4-BE49-F238E27FC236}">
                <a16:creationId xmlns:a16="http://schemas.microsoft.com/office/drawing/2014/main" id="{11234D09-9C1A-456A-B3C0-FB9C1F06439F}"/>
              </a:ext>
            </a:extLst>
          </p:cNvPr>
          <p:cNvSpPr>
            <a:spLocks/>
          </p:cNvSpPr>
          <p:nvPr>
            <p:custDataLst>
              <p:tags r:id="rId3"/>
            </p:custDataLst>
          </p:nvPr>
        </p:nvSpPr>
        <p:spPr>
          <a:xfrm>
            <a:off x="565131" y="2648127"/>
            <a:ext cx="6519013" cy="56125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GB" sz="1488" dirty="0"/>
          </a:p>
        </p:txBody>
      </p:sp>
      <p:sp>
        <p:nvSpPr>
          <p:cNvPr id="23" name="ZoneTexte 32">
            <a:hlinkClick r:id="rId11" action="ppaction://hlinksldjump"/>
            <a:extLst>
              <a:ext uri="{FF2B5EF4-FFF2-40B4-BE49-F238E27FC236}">
                <a16:creationId xmlns:a16="http://schemas.microsoft.com/office/drawing/2014/main" id="{E72271AF-25C1-4CDA-899D-E5B2ADCCBA03}"/>
              </a:ext>
            </a:extLst>
          </p:cNvPr>
          <p:cNvSpPr txBox="1"/>
          <p:nvPr>
            <p:custDataLst>
              <p:tags r:id="rId4"/>
            </p:custDataLst>
          </p:nvPr>
        </p:nvSpPr>
        <p:spPr>
          <a:xfrm>
            <a:off x="7084144" y="2648129"/>
            <a:ext cx="0" cy="2245000"/>
          </a:xfrm>
          <a:prstGeom prst="rect">
            <a:avLst/>
          </a:prstGeom>
          <a:noFill/>
        </p:spPr>
        <p:txBody>
          <a:bodyPr vert="horz" wrap="none" lIns="0" tIns="0" rIns="0" bIns="0" rtlCol="0" anchor="t" anchorCtr="0">
            <a:no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r>
              <a:rPr lang="en" sz="100" dirty="0">
                <a:solidFill>
                  <a:srgbClr val="004489"/>
                </a:solidFill>
                <a:latin typeface="+mj-lt"/>
              </a:rPr>
              <a:t>5</a:t>
            </a:r>
          </a:p>
        </p:txBody>
      </p:sp>
      <p:sp>
        <p:nvSpPr>
          <p:cNvPr id="24" name="ZoneTexte 19">
            <a:hlinkClick r:id="" action="ppaction://noaction"/>
            <a:extLst>
              <a:ext uri="{FF2B5EF4-FFF2-40B4-BE49-F238E27FC236}">
                <a16:creationId xmlns:a16="http://schemas.microsoft.com/office/drawing/2014/main" id="{34C340EC-7A49-4ED9-8108-208632F21F6C}"/>
              </a:ext>
            </a:extLst>
          </p:cNvPr>
          <p:cNvSpPr txBox="1"/>
          <p:nvPr>
            <p:custDataLst>
              <p:tags r:id="rId5"/>
            </p:custDataLst>
          </p:nvPr>
        </p:nvSpPr>
        <p:spPr>
          <a:xfrm>
            <a:off x="7084144" y="6254430"/>
            <a:ext cx="0" cy="224500"/>
          </a:xfrm>
          <a:prstGeom prst="rect">
            <a:avLst/>
          </a:prstGeom>
          <a:noFill/>
        </p:spPr>
        <p:txBody>
          <a:bodyPr vert="horz" wrap="none" lIns="0" tIns="0" rIns="0" bIns="0" rtlCol="0" anchor="t" anchorCtr="0">
            <a:no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r>
              <a:rPr lang="en" sz="100" spc="66" dirty="0">
                <a:noFill/>
                <a:latin typeface="Arial" panose="020B0604020202020204" pitchFamily="34" charset="0"/>
                <a:cs typeface="Arial" panose="020B0604020202020204" pitchFamily="34" charset="0"/>
              </a:rPr>
              <a:t>4</a:t>
            </a:r>
          </a:p>
        </p:txBody>
      </p:sp>
      <p:sp>
        <p:nvSpPr>
          <p:cNvPr id="25" name="ZoneTexte 18">
            <a:hlinkClick r:id="" action="ppaction://noaction"/>
            <a:extLst>
              <a:ext uri="{FF2B5EF4-FFF2-40B4-BE49-F238E27FC236}">
                <a16:creationId xmlns:a16="http://schemas.microsoft.com/office/drawing/2014/main" id="{C698E493-EA50-4246-9A2B-F5B141C0D9F7}"/>
              </a:ext>
            </a:extLst>
          </p:cNvPr>
          <p:cNvSpPr txBox="1"/>
          <p:nvPr>
            <p:custDataLst>
              <p:tags r:id="rId6"/>
            </p:custDataLst>
          </p:nvPr>
        </p:nvSpPr>
        <p:spPr bwMode="auto">
          <a:xfrm>
            <a:off x="565130" y="6254430"/>
            <a:ext cx="0" cy="224500"/>
          </a:xfrm>
          <a:prstGeom prst="rect">
            <a:avLst/>
          </a:prstGeom>
          <a:noFill/>
          <a:ln w="9525">
            <a:noFill/>
            <a:miter lim="800000"/>
            <a:headEnd/>
            <a:tailEnd/>
          </a:ln>
        </p:spPr>
        <p:txBody>
          <a:bodyPr vert="horz" wrap="none" lIns="0" tIns="0" rIns="0" bIns="0" rtlCol="0" anchor="t" anchorCtr="0">
            <a:no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 sz="100" spc="66" dirty="0">
                <a:noFill/>
                <a:latin typeface="Arial" panose="020B0604020202020204" pitchFamily="34" charset="0"/>
                <a:cs typeface="Arial" panose="020B0604020202020204" pitchFamily="34" charset="0"/>
              </a:rPr>
              <a:t>1.1</a:t>
            </a:r>
          </a:p>
        </p:txBody>
      </p:sp>
      <p:sp>
        <p:nvSpPr>
          <p:cNvPr id="26" name="ZoneTexte 31">
            <a:hlinkClick r:id="rId11" action="ppaction://hlinksldjump"/>
            <a:extLst>
              <a:ext uri="{FF2B5EF4-FFF2-40B4-BE49-F238E27FC236}">
                <a16:creationId xmlns:a16="http://schemas.microsoft.com/office/drawing/2014/main" id="{F42F9BA3-0ABF-413A-8042-7D7B1A0CA5A9}"/>
              </a:ext>
            </a:extLst>
          </p:cNvPr>
          <p:cNvSpPr txBox="1"/>
          <p:nvPr>
            <p:custDataLst>
              <p:tags r:id="rId7"/>
            </p:custDataLst>
          </p:nvPr>
        </p:nvSpPr>
        <p:spPr>
          <a:xfrm>
            <a:off x="658676" y="2648129"/>
            <a:ext cx="6384513" cy="2245000"/>
          </a:xfrm>
          <a:prstGeom prst="rect">
            <a:avLst/>
          </a:prstGeom>
          <a:noFill/>
        </p:spPr>
        <p:txBody>
          <a:bodyPr vert="horz" wrap="square" lIns="0" tIns="1636938" rIns="0" bIns="0" rtlCol="0" anchor="t">
            <a:no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 sz="2728" dirty="0">
                <a:solidFill>
                  <a:srgbClr val="003C64"/>
                </a:solidFill>
                <a:latin typeface="Arial" panose="020B0604020202020204" pitchFamily="34" charset="0"/>
                <a:cs typeface="Arial" panose="020B0604020202020204" pitchFamily="34" charset="0"/>
              </a:rPr>
              <a:t>Section Title</a:t>
            </a:r>
          </a:p>
        </p:txBody>
      </p:sp>
      <p:sp>
        <p:nvSpPr>
          <p:cNvPr id="27" name="ZoneTexte 26">
            <a:extLst>
              <a:ext uri="{FF2B5EF4-FFF2-40B4-BE49-F238E27FC236}">
                <a16:creationId xmlns:a16="http://schemas.microsoft.com/office/drawing/2014/main" id="{23A83C9F-235E-49BC-AB72-C9C9DE2B0B09}"/>
              </a:ext>
            </a:extLst>
          </p:cNvPr>
          <p:cNvSpPr txBox="1">
            <a:spLocks/>
          </p:cNvSpPr>
          <p:nvPr>
            <p:custDataLst>
              <p:tags r:id="rId8"/>
            </p:custDataLst>
          </p:nvPr>
        </p:nvSpPr>
        <p:spPr>
          <a:xfrm>
            <a:off x="658677" y="6254430"/>
            <a:ext cx="6384513" cy="318100"/>
          </a:xfrm>
          <a:prstGeom prst="rect">
            <a:avLst/>
          </a:prstGeom>
          <a:noFill/>
        </p:spPr>
        <p:txBody>
          <a:bodyPr wrap="square" lIns="0" tIns="0" rIns="0" bIns="0"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 sz="2067" spc="66" dirty="0">
                <a:solidFill>
                  <a:srgbClr val="003C64"/>
                </a:solidFill>
                <a:latin typeface="Arial" panose="020B0604020202020204" pitchFamily="34" charset="0"/>
                <a:cs typeface="Arial" panose="020B0604020202020204" pitchFamily="34" charset="0"/>
              </a:rPr>
              <a:t>Section Title</a:t>
            </a:r>
          </a:p>
        </p:txBody>
      </p:sp>
      <p:sp>
        <p:nvSpPr>
          <p:cNvPr id="28" name="ZoneTexte 35">
            <a:extLst>
              <a:ext uri="{FF2B5EF4-FFF2-40B4-BE49-F238E27FC236}">
                <a16:creationId xmlns:a16="http://schemas.microsoft.com/office/drawing/2014/main" id="{32A23559-116D-42A3-B56B-D1ACFC79DEE9}"/>
              </a:ext>
            </a:extLst>
          </p:cNvPr>
          <p:cNvSpPr txBox="1"/>
          <p:nvPr>
            <p:custDataLst>
              <p:tags r:id="rId9"/>
            </p:custDataLst>
          </p:nvPr>
        </p:nvSpPr>
        <p:spPr>
          <a:xfrm>
            <a:off x="565130" y="2648127"/>
            <a:ext cx="0" cy="2245000"/>
          </a:xfrm>
          <a:prstGeom prst="rect">
            <a:avLst/>
          </a:prstGeom>
          <a:noFill/>
        </p:spPr>
        <p:txBody>
          <a:bodyPr vert="horz" wrap="none" lIns="1934563" tIns="0" rIns="0" bIns="0" rtlCol="0">
            <a:no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r>
              <a:rPr lang="en" sz="7358" dirty="0">
                <a:solidFill>
                  <a:srgbClr val="00B4E0"/>
                </a:solidFill>
                <a:latin typeface="Arial" panose="020B0604020202020204" pitchFamily="34" charset="0"/>
                <a:cs typeface="Arial" panose="020B0604020202020204" pitchFamily="34" charset="0"/>
              </a:rPr>
              <a:t>5</a:t>
            </a:r>
          </a:p>
        </p:txBody>
      </p:sp>
      <p:sp>
        <p:nvSpPr>
          <p:cNvPr id="30" name="Rectangle 29">
            <a:extLst>
              <a:ext uri="{FF2B5EF4-FFF2-40B4-BE49-F238E27FC236}">
                <a16:creationId xmlns:a16="http://schemas.microsoft.com/office/drawing/2014/main" id="{7BFEE419-8598-45CA-9AFA-CE3D56BE49E7}"/>
              </a:ext>
            </a:extLst>
          </p:cNvPr>
          <p:cNvSpPr/>
          <p:nvPr/>
        </p:nvSpPr>
        <p:spPr>
          <a:xfrm>
            <a:off x="0" y="0"/>
            <a:ext cx="7559675" cy="10691813"/>
          </a:xfrm>
          <a:prstGeom prst="rect">
            <a:avLst/>
          </a:prstGeom>
          <a:solidFill>
            <a:schemeClr val="bg1">
              <a:lumMod val="7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88" dirty="0"/>
          </a:p>
        </p:txBody>
      </p:sp>
    </p:spTree>
    <p:extLst>
      <p:ext uri="{BB962C8B-B14F-4D97-AF65-F5344CB8AC3E}">
        <p14:creationId xmlns:p14="http://schemas.microsoft.com/office/powerpoint/2010/main" val="374558557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SubSection Divider Storage Layout">
    <p:spTree>
      <p:nvGrpSpPr>
        <p:cNvPr id="1" name=""/>
        <p:cNvGrpSpPr/>
        <p:nvPr/>
      </p:nvGrpSpPr>
      <p:grpSpPr>
        <a:xfrm>
          <a:off x="0" y="0"/>
          <a:ext cx="0" cy="0"/>
          <a:chOff x="0" y="0"/>
          <a:chExt cx="0" cy="0"/>
        </a:xfrm>
      </p:grpSpPr>
      <p:sp>
        <p:nvSpPr>
          <p:cNvPr id="12" name="ZoneTexte 13">
            <a:extLst>
              <a:ext uri="{FF2B5EF4-FFF2-40B4-BE49-F238E27FC236}">
                <a16:creationId xmlns:a16="http://schemas.microsoft.com/office/drawing/2014/main" id="{DC5056BE-2DDB-4067-8535-494EB13F019B}"/>
              </a:ext>
            </a:extLst>
          </p:cNvPr>
          <p:cNvSpPr txBox="1"/>
          <p:nvPr>
            <p:custDataLst>
              <p:tags r:id="rId1"/>
            </p:custDataLst>
          </p:nvPr>
        </p:nvSpPr>
        <p:spPr>
          <a:xfrm>
            <a:off x="1075424" y="3335972"/>
            <a:ext cx="5874971" cy="225896"/>
          </a:xfrm>
          <a:prstGeom prst="rect">
            <a:avLst/>
          </a:prstGeom>
          <a:noFill/>
        </p:spPr>
        <p:txBody>
          <a:bodyPr wrap="square" rtlCol="0">
            <a:spAutoFit/>
          </a:bodyPr>
          <a:lstStyle/>
          <a:p>
            <a:r>
              <a:rPr lang="en" sz="868" i="1" dirty="0">
                <a:latin typeface="Garamond" pitchFamily="18" charset="0"/>
              </a:rPr>
              <a:t>Section Title</a:t>
            </a:r>
          </a:p>
        </p:txBody>
      </p:sp>
      <p:sp>
        <p:nvSpPr>
          <p:cNvPr id="13" name="ZoneTexte 14">
            <a:extLst>
              <a:ext uri="{FF2B5EF4-FFF2-40B4-BE49-F238E27FC236}">
                <a16:creationId xmlns:a16="http://schemas.microsoft.com/office/drawing/2014/main" id="{6026F22A-D5F9-4352-9215-CB87F3747A8F}"/>
              </a:ext>
            </a:extLst>
          </p:cNvPr>
          <p:cNvSpPr txBox="1"/>
          <p:nvPr>
            <p:custDataLst>
              <p:tags r:id="rId2"/>
            </p:custDataLst>
          </p:nvPr>
        </p:nvSpPr>
        <p:spPr>
          <a:xfrm>
            <a:off x="7043205" y="3335974"/>
            <a:ext cx="228211" cy="479833"/>
          </a:xfrm>
          <a:prstGeom prst="rect">
            <a:avLst/>
          </a:prstGeom>
          <a:noFill/>
        </p:spPr>
        <p:txBody>
          <a:bodyPr wrap="none" lIns="0" tIns="0" rIns="0" bIns="0" rtlCol="0" anchor="ctr" anchorCtr="0">
            <a:noAutofit/>
          </a:bodyPr>
          <a:lstStyle/>
          <a:p>
            <a:pPr algn="ctr"/>
            <a:r>
              <a:rPr lang="en" sz="868" i="1" dirty="0">
                <a:latin typeface="Garamond" pitchFamily="18" charset="0"/>
              </a:rPr>
              <a:t>1</a:t>
            </a:r>
          </a:p>
        </p:txBody>
      </p:sp>
      <p:sp>
        <p:nvSpPr>
          <p:cNvPr id="14" name="TextBox 34">
            <a:hlinkClick r:id="" action="ppaction://noaction"/>
            <a:extLst>
              <a:ext uri="{FF2B5EF4-FFF2-40B4-BE49-F238E27FC236}">
                <a16:creationId xmlns:a16="http://schemas.microsoft.com/office/drawing/2014/main" id="{323924CD-AC9E-49A2-8A84-34BD7D625DB1}"/>
              </a:ext>
            </a:extLst>
          </p:cNvPr>
          <p:cNvSpPr txBox="1"/>
          <p:nvPr>
            <p:custDataLst>
              <p:tags r:id="rId3"/>
            </p:custDataLst>
          </p:nvPr>
        </p:nvSpPr>
        <p:spPr>
          <a:xfrm>
            <a:off x="7379220" y="9307687"/>
            <a:ext cx="82419" cy="191933"/>
          </a:xfrm>
          <a:prstGeom prst="rect">
            <a:avLst/>
          </a:prstGeom>
          <a:noFill/>
        </p:spPr>
        <p:txBody>
          <a:bodyPr vert="horz" wrap="none" rtlCol="0">
            <a:noAutofit/>
          </a:bodyPr>
          <a:lstStyle/>
          <a:p>
            <a:endParaRPr lang="fr-FR" sz="124" dirty="0">
              <a:solidFill>
                <a:srgbClr val="FFFFFF"/>
              </a:solidFill>
            </a:endParaRPr>
          </a:p>
        </p:txBody>
      </p:sp>
      <p:sp>
        <p:nvSpPr>
          <p:cNvPr id="15" name="TextBox 35">
            <a:hlinkClick r:id="" action="ppaction://noaction"/>
            <a:extLst>
              <a:ext uri="{FF2B5EF4-FFF2-40B4-BE49-F238E27FC236}">
                <a16:creationId xmlns:a16="http://schemas.microsoft.com/office/drawing/2014/main" id="{5C7DFAC5-7E01-40FF-AE3C-028D9AA8019B}"/>
              </a:ext>
            </a:extLst>
          </p:cNvPr>
          <p:cNvSpPr txBox="1"/>
          <p:nvPr>
            <p:custDataLst>
              <p:tags r:id="rId4"/>
            </p:custDataLst>
          </p:nvPr>
        </p:nvSpPr>
        <p:spPr>
          <a:xfrm>
            <a:off x="7495523" y="9545283"/>
            <a:ext cx="82419" cy="191933"/>
          </a:xfrm>
          <a:prstGeom prst="rect">
            <a:avLst/>
          </a:prstGeom>
          <a:noFill/>
        </p:spPr>
        <p:txBody>
          <a:bodyPr vert="horz" wrap="none" rtlCol="0">
            <a:noAutofit/>
          </a:bodyPr>
          <a:lstStyle/>
          <a:p>
            <a:endParaRPr lang="fr-FR" sz="124" dirty="0">
              <a:solidFill>
                <a:srgbClr val="FFFFFF"/>
              </a:solidFill>
            </a:endParaRPr>
          </a:p>
        </p:txBody>
      </p:sp>
      <p:sp>
        <p:nvSpPr>
          <p:cNvPr id="16" name="Rectangle 15">
            <a:extLst>
              <a:ext uri="{FF2B5EF4-FFF2-40B4-BE49-F238E27FC236}">
                <a16:creationId xmlns:a16="http://schemas.microsoft.com/office/drawing/2014/main" id="{3565070F-DA97-4976-B5E3-DA6A572832FE}"/>
              </a:ext>
            </a:extLst>
          </p:cNvPr>
          <p:cNvSpPr/>
          <p:nvPr>
            <p:custDataLst>
              <p:tags r:id="rId5"/>
            </p:custDataLst>
          </p:nvPr>
        </p:nvSpPr>
        <p:spPr bwMode="auto">
          <a:xfrm>
            <a:off x="565663" y="2876135"/>
            <a:ext cx="6443264" cy="6798220"/>
          </a:xfrm>
          <a:prstGeom prst="rect">
            <a:avLst/>
          </a:prstGeom>
          <a:noFill/>
          <a:ln w="9525">
            <a:solidFill>
              <a:schemeClr val="accent1"/>
            </a:solidFill>
            <a:miter lim="800000"/>
            <a:headEnd/>
            <a:tailEnd/>
          </a:ln>
        </p:spPr>
        <p:txBody>
          <a:bodyPr vert="horz" wrap="square" lIns="56698" tIns="28349" rIns="56698" bIns="28349" numCol="1" anchor="t" anchorCtr="0" compatLnSpc="1">
            <a:prstTxWarp prst="textNoShape">
              <a:avLst/>
            </a:prstTxWarp>
          </a:bodyPr>
          <a:lstStyle>
            <a:defPPr>
              <a:defRPr lang="fr-FR"/>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marL="168314" indent="-168314" eaLnBrk="0" hangingPunct="0">
              <a:spcBef>
                <a:spcPct val="80000"/>
              </a:spcBef>
              <a:buClr>
                <a:schemeClr val="accent2"/>
              </a:buClr>
              <a:buSzPct val="80000"/>
              <a:buFont typeface="Wingdings" pitchFamily="2" charset="2"/>
              <a:buChar char="è"/>
            </a:pPr>
            <a:endParaRPr lang="fr-FR" sz="1240" b="1" dirty="0">
              <a:solidFill>
                <a:schemeClr val="bg2"/>
              </a:solidFill>
              <a:latin typeface="+mn-lt"/>
              <a:cs typeface="+mn-cs"/>
            </a:endParaRPr>
          </a:p>
        </p:txBody>
      </p:sp>
      <p:sp>
        <p:nvSpPr>
          <p:cNvPr id="17" name="TextBox 39">
            <a:hlinkClick r:id="" action="ppaction://noaction"/>
            <a:extLst>
              <a:ext uri="{FF2B5EF4-FFF2-40B4-BE49-F238E27FC236}">
                <a16:creationId xmlns:a16="http://schemas.microsoft.com/office/drawing/2014/main" id="{F04673BA-0533-437E-8557-5AC1C1E167E4}"/>
              </a:ext>
            </a:extLst>
          </p:cNvPr>
          <p:cNvSpPr txBox="1"/>
          <p:nvPr>
            <p:custDataLst>
              <p:tags r:id="rId6"/>
            </p:custDataLst>
          </p:nvPr>
        </p:nvSpPr>
        <p:spPr>
          <a:xfrm>
            <a:off x="549461" y="2876132"/>
            <a:ext cx="5291314" cy="142558"/>
          </a:xfrm>
          <a:prstGeom prst="rect">
            <a:avLst/>
          </a:prstGeom>
          <a:noFill/>
        </p:spPr>
        <p:txBody>
          <a:bodyPr vert="horz" wrap="none" lIns="0" tIns="0" rIns="0" bIns="0" rtlCol="0" anchor="b" anchorCtr="0">
            <a:noAutofit/>
          </a:bodyPr>
          <a:lstStyle>
            <a:defPPr>
              <a:defRPr lang="fr-FR"/>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 sz="2480" b="1" dirty="0">
                <a:solidFill>
                  <a:schemeClr val="accent2"/>
                </a:solidFill>
              </a:rPr>
              <a:t>/04/</a:t>
            </a:r>
          </a:p>
        </p:txBody>
      </p:sp>
      <p:sp>
        <p:nvSpPr>
          <p:cNvPr id="18" name="TextBox 37">
            <a:hlinkClick r:id="" action="ppaction://noaction"/>
            <a:extLst>
              <a:ext uri="{FF2B5EF4-FFF2-40B4-BE49-F238E27FC236}">
                <a16:creationId xmlns:a16="http://schemas.microsoft.com/office/drawing/2014/main" id="{EADB803B-9AFD-4DE0-9538-2AD008D640D0}"/>
              </a:ext>
            </a:extLst>
          </p:cNvPr>
          <p:cNvSpPr txBox="1"/>
          <p:nvPr>
            <p:custDataLst>
              <p:tags r:id="rId7"/>
            </p:custDataLst>
          </p:nvPr>
        </p:nvSpPr>
        <p:spPr>
          <a:xfrm>
            <a:off x="873673" y="3978444"/>
            <a:ext cx="261290" cy="303520"/>
          </a:xfrm>
          <a:prstGeom prst="rect">
            <a:avLst/>
          </a:prstGeom>
          <a:noFill/>
        </p:spPr>
        <p:txBody>
          <a:bodyPr vert="horz" wrap="none" lIns="0" tIns="111609" rIns="0" bIns="0" rtlCol="0">
            <a:spAutoFit/>
          </a:bodyPr>
          <a:lstStyle>
            <a:defPPr>
              <a:defRPr lang="fr-FR"/>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lgn="r"/>
            <a:r>
              <a:rPr lang="en" sz="1240" dirty="0">
                <a:solidFill>
                  <a:srgbClr val="86C4EC"/>
                </a:solidFill>
                <a:latin typeface="+mn-lt"/>
                <a:cs typeface="+mn-cs"/>
              </a:rPr>
              <a:t>4.2/</a:t>
            </a:r>
          </a:p>
        </p:txBody>
      </p:sp>
      <p:sp>
        <p:nvSpPr>
          <p:cNvPr id="19" name="TextBox 36">
            <a:hlinkClick r:id="" action="ppaction://noaction"/>
            <a:extLst>
              <a:ext uri="{FF2B5EF4-FFF2-40B4-BE49-F238E27FC236}">
                <a16:creationId xmlns:a16="http://schemas.microsoft.com/office/drawing/2014/main" id="{515789D4-1F47-436E-B988-E832B88A740B}"/>
              </a:ext>
            </a:extLst>
          </p:cNvPr>
          <p:cNvSpPr txBox="1"/>
          <p:nvPr>
            <p:custDataLst>
              <p:tags r:id="rId8"/>
            </p:custDataLst>
          </p:nvPr>
        </p:nvSpPr>
        <p:spPr>
          <a:xfrm>
            <a:off x="1353392" y="3978444"/>
            <a:ext cx="5671740" cy="303520"/>
          </a:xfrm>
          <a:prstGeom prst="rect">
            <a:avLst/>
          </a:prstGeom>
          <a:noFill/>
        </p:spPr>
        <p:txBody>
          <a:bodyPr vert="horz" wrap="square" lIns="0" tIns="111609" rIns="0" bIns="0" rtlCol="0">
            <a:spAutoFit/>
          </a:bodyPr>
          <a:lstStyle>
            <a:defPPr>
              <a:defRPr lang="fr-FR"/>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 sz="1240" dirty="0">
                <a:latin typeface="+mn-lt"/>
                <a:cs typeface="+mn-cs"/>
              </a:rPr>
              <a:t>tt</a:t>
            </a:r>
          </a:p>
        </p:txBody>
      </p:sp>
      <p:sp>
        <p:nvSpPr>
          <p:cNvPr id="20" name="ZoneTexte 19">
            <a:hlinkClick r:id="" action="ppaction://noaction"/>
            <a:extLst>
              <a:ext uri="{FF2B5EF4-FFF2-40B4-BE49-F238E27FC236}">
                <a16:creationId xmlns:a16="http://schemas.microsoft.com/office/drawing/2014/main" id="{FDA24E7F-3717-4556-BF4B-34A7C88B42F9}"/>
              </a:ext>
            </a:extLst>
          </p:cNvPr>
          <p:cNvSpPr txBox="1"/>
          <p:nvPr>
            <p:custDataLst>
              <p:tags r:id="rId9"/>
            </p:custDataLst>
          </p:nvPr>
        </p:nvSpPr>
        <p:spPr>
          <a:xfrm>
            <a:off x="549462" y="2876133"/>
            <a:ext cx="6432219" cy="939674"/>
          </a:xfrm>
          <a:prstGeom prst="rect">
            <a:avLst/>
          </a:prstGeom>
          <a:noFill/>
        </p:spPr>
        <p:txBody>
          <a:bodyPr vert="horz" wrap="square" lIns="0" tIns="111609" rIns="0" bIns="0" rtlCol="0">
            <a:noAutofit/>
          </a:bodyPr>
          <a:lstStyle/>
          <a:p>
            <a:r>
              <a:rPr lang="en" sz="2232" b="1" dirty="0">
                <a:solidFill>
                  <a:schemeClr val="bg2"/>
                </a:solidFill>
              </a:rPr>
              <a:t>PHASE</a:t>
            </a:r>
          </a:p>
        </p:txBody>
      </p:sp>
      <p:sp>
        <p:nvSpPr>
          <p:cNvPr id="21" name="Rectangle 20">
            <a:extLst>
              <a:ext uri="{FF2B5EF4-FFF2-40B4-BE49-F238E27FC236}">
                <a16:creationId xmlns:a16="http://schemas.microsoft.com/office/drawing/2014/main" id="{90066088-C86A-430B-9BF0-59DB11B35E16}"/>
              </a:ext>
            </a:extLst>
          </p:cNvPr>
          <p:cNvSpPr/>
          <p:nvPr/>
        </p:nvSpPr>
        <p:spPr>
          <a:xfrm>
            <a:off x="0" y="0"/>
            <a:ext cx="7559675" cy="10691813"/>
          </a:xfrm>
          <a:prstGeom prst="rect">
            <a:avLst/>
          </a:prstGeom>
          <a:solidFill>
            <a:schemeClr val="bg1">
              <a:lumMod val="7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88" dirty="0"/>
          </a:p>
        </p:txBody>
      </p:sp>
    </p:spTree>
    <p:extLst>
      <p:ext uri="{BB962C8B-B14F-4D97-AF65-F5344CB8AC3E}">
        <p14:creationId xmlns:p14="http://schemas.microsoft.com/office/powerpoint/2010/main" val="417948867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Reminder shapes Storage Layout">
    <p:spTree>
      <p:nvGrpSpPr>
        <p:cNvPr id="1" name=""/>
        <p:cNvGrpSpPr/>
        <p:nvPr/>
      </p:nvGrpSpPr>
      <p:grpSpPr>
        <a:xfrm>
          <a:off x="0" y="0"/>
          <a:ext cx="0" cy="0"/>
          <a:chOff x="0" y="0"/>
          <a:chExt cx="0" cy="0"/>
        </a:xfrm>
      </p:grpSpPr>
      <p:pic>
        <p:nvPicPr>
          <p:cNvPr id="6" name="Picture 18">
            <a:extLst>
              <a:ext uri="{FF2B5EF4-FFF2-40B4-BE49-F238E27FC236}">
                <a16:creationId xmlns:a16="http://schemas.microsoft.com/office/drawing/2014/main" id="{7731144C-D780-431E-AD47-E744E5A31F8E}"/>
              </a:ext>
            </a:extLst>
          </p:cNvPr>
          <p:cNvPicPr>
            <a:picLocks noChangeAspect="1" noChangeArrowheads="1"/>
          </p:cNvPicPr>
          <p:nvPr/>
        </p:nvPicPr>
        <p:blipFill>
          <a:blip r:embed="rId4" cstate="print"/>
          <a:srcRect/>
          <a:stretch>
            <a:fillRect/>
          </a:stretch>
        </p:blipFill>
        <p:spPr bwMode="auto">
          <a:xfrm>
            <a:off x="-7875" y="27"/>
            <a:ext cx="7570175" cy="1806718"/>
          </a:xfrm>
          <a:prstGeom prst="rect">
            <a:avLst/>
          </a:prstGeom>
          <a:noFill/>
          <a:ln w="9525">
            <a:noFill/>
            <a:miter lim="800000"/>
            <a:headEnd/>
            <a:tailEnd/>
          </a:ln>
          <a:effectLst/>
        </p:spPr>
      </p:pic>
      <p:sp>
        <p:nvSpPr>
          <p:cNvPr id="7" name="TextBox 17">
            <a:extLst>
              <a:ext uri="{FF2B5EF4-FFF2-40B4-BE49-F238E27FC236}">
                <a16:creationId xmlns:a16="http://schemas.microsoft.com/office/drawing/2014/main" id="{FB24221D-44BE-4E41-906D-C1D48FED4D7A}"/>
              </a:ext>
            </a:extLst>
          </p:cNvPr>
          <p:cNvSpPr txBox="1"/>
          <p:nvPr>
            <p:custDataLst>
              <p:tags r:id="rId1"/>
            </p:custDataLst>
          </p:nvPr>
        </p:nvSpPr>
        <p:spPr>
          <a:xfrm>
            <a:off x="147803" y="0"/>
            <a:ext cx="7263881" cy="1094438"/>
          </a:xfrm>
          <a:prstGeom prst="rect">
            <a:avLst/>
          </a:prstGeom>
          <a:noFill/>
          <a:ln>
            <a:noFill/>
          </a:ln>
          <a:effectLst/>
        </p:spPr>
        <p:txBody>
          <a:bodyPr vert="horz" wrap="square" lIns="56698" tIns="28349" rIns="56698" bIns="28349" numCol="1" anchor="ctr" anchorCtr="0" compatLnSpc="1">
            <a:prstTxWarp prst="textNoShape">
              <a:avLst/>
            </a:prstTxWarp>
          </a:bodyPr>
          <a:lstStyle>
            <a:defPPr>
              <a:defRPr lang="fr-FR"/>
            </a:defPPr>
            <a:lvl1pPr algn="l" rtl="0" fontAlgn="base">
              <a:spcBef>
                <a:spcPct val="0"/>
              </a:spcBef>
              <a:spcAft>
                <a:spcPct val="0"/>
              </a:spcAft>
              <a:defRPr kern="1200">
                <a:solidFill>
                  <a:schemeClr val="tx1"/>
                </a:solidFill>
                <a:latin typeface="Arial" pitchFamily="34" charset="0"/>
                <a:ea typeface="+mn-ea"/>
                <a:cs typeface="Arial" pitchFamily="34" charset="0"/>
              </a:defRPr>
            </a:lvl1pPr>
            <a:lvl2pPr marL="457200" algn="l" rtl="0" fontAlgn="base">
              <a:spcBef>
                <a:spcPct val="0"/>
              </a:spcBef>
              <a:spcAft>
                <a:spcPct val="0"/>
              </a:spcAft>
              <a:defRPr kern="1200">
                <a:solidFill>
                  <a:schemeClr val="tx1"/>
                </a:solidFill>
                <a:latin typeface="Arial" pitchFamily="34" charset="0"/>
                <a:ea typeface="+mn-ea"/>
                <a:cs typeface="Arial" pitchFamily="34" charset="0"/>
              </a:defRPr>
            </a:lvl2pPr>
            <a:lvl3pPr marL="914400" algn="l" rtl="0" fontAlgn="base">
              <a:spcBef>
                <a:spcPct val="0"/>
              </a:spcBef>
              <a:spcAft>
                <a:spcPct val="0"/>
              </a:spcAft>
              <a:defRPr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a:lstStyle>
          <a:p>
            <a:r>
              <a:rPr lang="en" sz="1488" b="1" kern="100" cap="all" dirty="0">
                <a:solidFill>
                  <a:srgbClr val="FFFFFF"/>
                </a:solidFill>
              </a:rPr>
              <a:t>1. Corporate Audit &amp; Internal Control Department</a:t>
            </a:r>
            <a:endParaRPr lang="fr-FR" sz="1488" b="1" kern="100" cap="all" dirty="0">
              <a:solidFill>
                <a:srgbClr val="FFFFFF"/>
              </a:solidFill>
            </a:endParaRPr>
          </a:p>
        </p:txBody>
      </p:sp>
      <p:sp>
        <p:nvSpPr>
          <p:cNvPr id="8" name="Rectangle 7">
            <a:extLst>
              <a:ext uri="{FF2B5EF4-FFF2-40B4-BE49-F238E27FC236}">
                <a16:creationId xmlns:a16="http://schemas.microsoft.com/office/drawing/2014/main" id="{B37154B8-194E-4B77-8FB0-BAFE18923E3E}"/>
              </a:ext>
            </a:extLst>
          </p:cNvPr>
          <p:cNvSpPr/>
          <p:nvPr>
            <p:custDataLst>
              <p:tags r:id="rId2"/>
            </p:custDataLst>
          </p:nvPr>
        </p:nvSpPr>
        <p:spPr>
          <a:xfrm>
            <a:off x="152996" y="743170"/>
            <a:ext cx="1298753" cy="225896"/>
          </a:xfrm>
          <a:prstGeom prst="rect">
            <a:avLst/>
          </a:prstGeom>
        </p:spPr>
        <p:txBody>
          <a:bodyPr wrap="none">
            <a:spAutoFit/>
          </a:bodyPr>
          <a:lstStyle>
            <a:defPPr>
              <a:defRPr lang="fr-FR"/>
            </a:defPPr>
            <a:lvl1pPr algn="l" rtl="0" fontAlgn="base">
              <a:spcBef>
                <a:spcPct val="0"/>
              </a:spcBef>
              <a:spcAft>
                <a:spcPct val="0"/>
              </a:spcAft>
              <a:defRPr kern="1200">
                <a:solidFill>
                  <a:schemeClr val="tx1"/>
                </a:solidFill>
                <a:latin typeface="Arial" pitchFamily="34" charset="0"/>
                <a:ea typeface="+mn-ea"/>
                <a:cs typeface="Arial" pitchFamily="34" charset="0"/>
              </a:defRPr>
            </a:lvl1pPr>
            <a:lvl2pPr marL="457200" algn="l" rtl="0" fontAlgn="base">
              <a:spcBef>
                <a:spcPct val="0"/>
              </a:spcBef>
              <a:spcAft>
                <a:spcPct val="0"/>
              </a:spcAft>
              <a:defRPr kern="1200">
                <a:solidFill>
                  <a:schemeClr val="tx1"/>
                </a:solidFill>
                <a:latin typeface="Arial" pitchFamily="34" charset="0"/>
                <a:ea typeface="+mn-ea"/>
                <a:cs typeface="Arial" pitchFamily="34" charset="0"/>
              </a:defRPr>
            </a:lvl2pPr>
            <a:lvl3pPr marL="914400" algn="l" rtl="0" fontAlgn="base">
              <a:spcBef>
                <a:spcPct val="0"/>
              </a:spcBef>
              <a:spcAft>
                <a:spcPct val="0"/>
              </a:spcAft>
              <a:defRPr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a:lstStyle>
          <a:p>
            <a:pPr lvl="0">
              <a:defRPr/>
            </a:pPr>
            <a:r>
              <a:rPr lang="en" sz="868" b="1" kern="0" cap="all" dirty="0">
                <a:solidFill>
                  <a:srgbClr val="FFFFFF"/>
                </a:solidFill>
              </a:rPr>
              <a:t>2.1 Mission letter</a:t>
            </a:r>
          </a:p>
        </p:txBody>
      </p:sp>
      <p:sp>
        <p:nvSpPr>
          <p:cNvPr id="9" name="Rectangle 8">
            <a:extLst>
              <a:ext uri="{FF2B5EF4-FFF2-40B4-BE49-F238E27FC236}">
                <a16:creationId xmlns:a16="http://schemas.microsoft.com/office/drawing/2014/main" id="{7B8454F3-048A-4C45-B3BD-9F1EEBEF2A63}"/>
              </a:ext>
            </a:extLst>
          </p:cNvPr>
          <p:cNvSpPr/>
          <p:nvPr/>
        </p:nvSpPr>
        <p:spPr>
          <a:xfrm>
            <a:off x="0" y="0"/>
            <a:ext cx="7559675" cy="10691813"/>
          </a:xfrm>
          <a:prstGeom prst="rect">
            <a:avLst/>
          </a:prstGeom>
          <a:solidFill>
            <a:schemeClr val="bg1">
              <a:lumMod val="7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88" dirty="0"/>
          </a:p>
        </p:txBody>
      </p:sp>
    </p:spTree>
    <p:extLst>
      <p:ext uri="{BB962C8B-B14F-4D97-AF65-F5344CB8AC3E}">
        <p14:creationId xmlns:p14="http://schemas.microsoft.com/office/powerpoint/2010/main" val="3633946137"/>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2.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jpg"/><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7.xml"/><Relationship Id="rId7" Type="http://schemas.openxmlformats.org/officeDocument/2006/relationships/image" Target="../media/image7.png"/><Relationship Id="rId2" Type="http://schemas.openxmlformats.org/officeDocument/2006/relationships/slideLayout" Target="../slideLayouts/slideLayout6.xml"/><Relationship Id="rId1" Type="http://schemas.openxmlformats.org/officeDocument/2006/relationships/slideLayout" Target="../slideLayouts/slideLayout5.xml"/><Relationship Id="rId6" Type="http://schemas.openxmlformats.org/officeDocument/2006/relationships/image" Target="../media/image6.png"/><Relationship Id="rId5" Type="http://schemas.openxmlformats.org/officeDocument/2006/relationships/theme" Target="../theme/theme2.xml"/><Relationship Id="rId4"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3" name="object 4">
            <a:extLst>
              <a:ext uri="{FF2B5EF4-FFF2-40B4-BE49-F238E27FC236}">
                <a16:creationId xmlns:a16="http://schemas.microsoft.com/office/drawing/2014/main" id="{074286A0-65DF-5047-9DAD-FA755B2E474F}"/>
              </a:ext>
            </a:extLst>
          </p:cNvPr>
          <p:cNvSpPr/>
          <p:nvPr userDrawn="1"/>
        </p:nvSpPr>
        <p:spPr>
          <a:xfrm>
            <a:off x="359994" y="360006"/>
            <a:ext cx="5214035" cy="469800"/>
          </a:xfrm>
          <a:custGeom>
            <a:avLst/>
            <a:gdLst/>
            <a:ahLst/>
            <a:cxnLst/>
            <a:rect l="l" t="t" r="r" b="b"/>
            <a:pathLst>
              <a:path w="5220335" h="467994">
                <a:moveTo>
                  <a:pt x="5220004" y="0"/>
                </a:moveTo>
                <a:lnTo>
                  <a:pt x="0" y="0"/>
                </a:lnTo>
                <a:lnTo>
                  <a:pt x="0" y="467995"/>
                </a:lnTo>
                <a:lnTo>
                  <a:pt x="5220004" y="467995"/>
                </a:lnTo>
                <a:lnTo>
                  <a:pt x="5220004" y="0"/>
                </a:lnTo>
                <a:close/>
              </a:path>
            </a:pathLst>
          </a:custGeom>
          <a:gradFill flip="none" rotWithShape="1">
            <a:gsLst>
              <a:gs pos="73000">
                <a:schemeClr val="accent1">
                  <a:lumMod val="40000"/>
                  <a:lumOff val="60000"/>
                </a:schemeClr>
              </a:gs>
              <a:gs pos="60000">
                <a:schemeClr val="tx1">
                  <a:lumMod val="50000"/>
                  <a:lumOff val="50000"/>
                </a:schemeClr>
              </a:gs>
              <a:gs pos="44000">
                <a:srgbClr val="005483"/>
              </a:gs>
              <a:gs pos="82000">
                <a:schemeClr val="bg1"/>
              </a:gs>
            </a:gsLst>
            <a:lin ang="10800000" scaled="1"/>
            <a:tileRect/>
          </a:gradFill>
        </p:spPr>
        <p:txBody>
          <a:bodyPr wrap="square" lIns="0" tIns="0" rIns="0" bIns="0" rtlCol="0"/>
          <a:lstStyle/>
          <a:p>
            <a:endParaRPr dirty="0"/>
          </a:p>
        </p:txBody>
      </p:sp>
      <p:sp>
        <p:nvSpPr>
          <p:cNvPr id="14" name="object 65">
            <a:extLst>
              <a:ext uri="{FF2B5EF4-FFF2-40B4-BE49-F238E27FC236}">
                <a16:creationId xmlns:a16="http://schemas.microsoft.com/office/drawing/2014/main" id="{E814BCD2-8879-1D41-B041-3254B47321C1}"/>
              </a:ext>
            </a:extLst>
          </p:cNvPr>
          <p:cNvSpPr/>
          <p:nvPr userDrawn="1"/>
        </p:nvSpPr>
        <p:spPr>
          <a:xfrm>
            <a:off x="359994" y="1044003"/>
            <a:ext cx="540385" cy="36195"/>
          </a:xfrm>
          <a:custGeom>
            <a:avLst/>
            <a:gdLst/>
            <a:ahLst/>
            <a:cxnLst/>
            <a:rect l="l" t="t" r="r" b="b"/>
            <a:pathLst>
              <a:path w="540385" h="36194">
                <a:moveTo>
                  <a:pt x="540004" y="0"/>
                </a:moveTo>
                <a:lnTo>
                  <a:pt x="0" y="0"/>
                </a:lnTo>
                <a:lnTo>
                  <a:pt x="0" y="36004"/>
                </a:lnTo>
                <a:lnTo>
                  <a:pt x="540004" y="36004"/>
                </a:lnTo>
                <a:lnTo>
                  <a:pt x="540004" y="0"/>
                </a:lnTo>
                <a:close/>
              </a:path>
            </a:pathLst>
          </a:custGeom>
          <a:solidFill>
            <a:srgbClr val="0C1C49"/>
          </a:solidFill>
        </p:spPr>
        <p:txBody>
          <a:bodyPr wrap="square" lIns="0" tIns="0" rIns="0" bIns="0" rtlCol="0"/>
          <a:lstStyle/>
          <a:p>
            <a:endParaRPr/>
          </a:p>
        </p:txBody>
      </p:sp>
      <p:sp>
        <p:nvSpPr>
          <p:cNvPr id="2" name="Title Placeholder 1"/>
          <p:cNvSpPr>
            <a:spLocks noGrp="1"/>
          </p:cNvSpPr>
          <p:nvPr>
            <p:ph type="title"/>
          </p:nvPr>
        </p:nvSpPr>
        <p:spPr>
          <a:xfrm>
            <a:off x="359993" y="1493944"/>
            <a:ext cx="6753243" cy="604112"/>
          </a:xfrm>
          <a:prstGeom prst="rect">
            <a:avLst/>
          </a:prstGeom>
        </p:spPr>
        <p:txBody>
          <a:bodyPr vert="horz" lIns="0" tIns="0" rIns="0" bIns="0" rtlCol="0" anchor="t" anchorCtr="0">
            <a:noAutofit/>
          </a:bodyPr>
          <a:lstStyle/>
          <a:p>
            <a:r>
              <a:rPr lang="en" dirty="0"/>
              <a:t>Change the style of the title</a:t>
            </a:r>
            <a:endParaRPr lang="en-US" dirty="0"/>
          </a:p>
        </p:txBody>
      </p:sp>
      <p:sp>
        <p:nvSpPr>
          <p:cNvPr id="6" name="Slide Number Placeholder 5"/>
          <p:cNvSpPr>
            <a:spLocks noGrp="1"/>
          </p:cNvSpPr>
          <p:nvPr>
            <p:ph type="sldNum" sz="quarter" idx="4"/>
          </p:nvPr>
        </p:nvSpPr>
        <p:spPr>
          <a:xfrm>
            <a:off x="3571498" y="10332000"/>
            <a:ext cx="416675" cy="234053"/>
          </a:xfrm>
          <a:prstGeom prst="rect">
            <a:avLst/>
          </a:prstGeom>
        </p:spPr>
        <p:txBody>
          <a:bodyPr vert="horz" lIns="0" tIns="0" rIns="0" bIns="0" rtlCol="0" anchor="t" anchorCtr="0"/>
          <a:lstStyle>
            <a:lvl1pPr algn="ctr">
              <a:defRPr sz="900">
                <a:solidFill>
                  <a:srgbClr val="0C1C49"/>
                </a:solidFill>
              </a:defRPr>
            </a:lvl1pPr>
          </a:lstStyle>
          <a:p>
            <a:r>
              <a:rPr lang="en" dirty="0"/>
              <a:t>-  -</a:t>
            </a:r>
            <a:fld id="{0AD952E5-C772-624B-8D8A-666D3A0C2979}" type="slidenum">
              <a:rPr lang="fr-FR" smtClean="0"/>
              <a:pPr/>
              <a:t>‹#›</a:t>
            </a:fld>
            <a:endParaRPr lang="fr-FR"/>
          </a:p>
        </p:txBody>
      </p:sp>
      <p:sp>
        <p:nvSpPr>
          <p:cNvPr id="4" name="Espace réservé du texte 3">
            <a:extLst>
              <a:ext uri="{FF2B5EF4-FFF2-40B4-BE49-F238E27FC236}">
                <a16:creationId xmlns:a16="http://schemas.microsoft.com/office/drawing/2014/main" id="{BF3EC058-6B67-4DFE-895B-A841A9F7E996}"/>
              </a:ext>
            </a:extLst>
          </p:cNvPr>
          <p:cNvSpPr>
            <a:spLocks noGrp="1"/>
          </p:cNvSpPr>
          <p:nvPr>
            <p:ph type="body" idx="1"/>
          </p:nvPr>
        </p:nvSpPr>
        <p:spPr>
          <a:xfrm>
            <a:off x="359994" y="2098056"/>
            <a:ext cx="6753242" cy="6061500"/>
          </a:xfrm>
          <a:prstGeom prst="rect">
            <a:avLst/>
          </a:prstGeom>
        </p:spPr>
        <p:txBody>
          <a:bodyPr vert="horz" lIns="0" tIns="0" rIns="0" bIns="0" rtlCol="0">
            <a:noAutofit/>
          </a:bodyPr>
          <a:lstStyle/>
          <a:p>
            <a:pPr lvl="0"/>
            <a:r>
              <a:rPr lang="en" dirty="0"/>
              <a:t>Change the styles of the mask text</a:t>
            </a:r>
          </a:p>
          <a:p>
            <a:pPr lvl="1"/>
            <a:r>
              <a:rPr lang="en" dirty="0"/>
              <a:t>Second level</a:t>
            </a:r>
          </a:p>
          <a:p>
            <a:pPr lvl="2"/>
            <a:r>
              <a:rPr lang="en" dirty="0"/>
              <a:t>Third level</a:t>
            </a:r>
          </a:p>
          <a:p>
            <a:pPr lvl="3"/>
            <a:r>
              <a:rPr lang="en" dirty="0"/>
              <a:t>Fourth level</a:t>
            </a:r>
          </a:p>
          <a:p>
            <a:pPr lvl="4"/>
            <a:r>
              <a:rPr lang="en" dirty="0"/>
              <a:t>Fifth Level</a:t>
            </a:r>
          </a:p>
          <a:p>
            <a:pPr lvl="5"/>
            <a:r>
              <a:rPr lang="en" dirty="0"/>
              <a:t>Sixth Level</a:t>
            </a:r>
          </a:p>
          <a:p>
            <a:pPr lvl="6"/>
            <a:r>
              <a:rPr lang="en" dirty="0"/>
              <a:t>Seventh Level</a:t>
            </a:r>
          </a:p>
          <a:p>
            <a:pPr lvl="7"/>
            <a:r>
              <a:rPr lang="en" dirty="0"/>
              <a:t>Eighth Level</a:t>
            </a:r>
          </a:p>
          <a:p>
            <a:pPr lvl="8"/>
            <a:r>
              <a:rPr lang="en" dirty="0"/>
              <a:t>Ninth Level</a:t>
            </a:r>
          </a:p>
        </p:txBody>
      </p:sp>
      <p:sp>
        <p:nvSpPr>
          <p:cNvPr id="3" name="Espace réservé du pied de page 2">
            <a:extLst>
              <a:ext uri="{FF2B5EF4-FFF2-40B4-BE49-F238E27FC236}">
                <a16:creationId xmlns:a16="http://schemas.microsoft.com/office/drawing/2014/main" id="{B0CD4BAF-2DE8-42E9-8E6A-B28936787CEB}"/>
              </a:ext>
            </a:extLst>
          </p:cNvPr>
          <p:cNvSpPr>
            <a:spLocks noGrp="1"/>
          </p:cNvSpPr>
          <p:nvPr>
            <p:ph type="ftr" sz="quarter" idx="3"/>
          </p:nvPr>
        </p:nvSpPr>
        <p:spPr>
          <a:xfrm>
            <a:off x="2203840" y="517580"/>
            <a:ext cx="3158547" cy="290630"/>
          </a:xfrm>
          <a:prstGeom prst="rect">
            <a:avLst/>
          </a:prstGeom>
        </p:spPr>
        <p:txBody>
          <a:bodyPr vert="horz" lIns="0" tIns="0" rIns="0" bIns="0" rtlCol="0" anchor="t" anchorCtr="0">
            <a:noAutofit/>
          </a:bodyPr>
          <a:lstStyle>
            <a:lvl1pPr algn="r">
              <a:defRPr sz="1000" b="1" baseline="0">
                <a:solidFill>
                  <a:schemeClr val="bg1"/>
                </a:solidFill>
                <a:latin typeface="Arial" panose="020B0604020202020204" pitchFamily="34" charset="0"/>
                <a:cs typeface="Arial" panose="020B0604020202020204" pitchFamily="34" charset="0"/>
              </a:defRPr>
            </a:lvl1pPr>
          </a:lstStyle>
          <a:p>
            <a:r>
              <a:rPr lang="en" dirty="0"/>
              <a:t>Liquidity letter n°8 |  XX March 2022</a:t>
            </a:r>
            <a:endParaRPr lang="fr-FR" b="0" dirty="0"/>
          </a:p>
        </p:txBody>
      </p:sp>
      <p:sp>
        <p:nvSpPr>
          <p:cNvPr id="12" name="object 40">
            <a:extLst>
              <a:ext uri="{FF2B5EF4-FFF2-40B4-BE49-F238E27FC236}">
                <a16:creationId xmlns:a16="http://schemas.microsoft.com/office/drawing/2014/main" id="{875AEB65-398D-794F-AC1C-D9E239C25CE0}"/>
              </a:ext>
            </a:extLst>
          </p:cNvPr>
          <p:cNvSpPr/>
          <p:nvPr userDrawn="1"/>
        </p:nvSpPr>
        <p:spPr>
          <a:xfrm>
            <a:off x="6653644" y="10296004"/>
            <a:ext cx="540385" cy="36195"/>
          </a:xfrm>
          <a:custGeom>
            <a:avLst/>
            <a:gdLst/>
            <a:ahLst/>
            <a:cxnLst/>
            <a:rect l="l" t="t" r="r" b="b"/>
            <a:pathLst>
              <a:path w="540384" h="36195">
                <a:moveTo>
                  <a:pt x="540003" y="0"/>
                </a:moveTo>
                <a:lnTo>
                  <a:pt x="0" y="0"/>
                </a:lnTo>
                <a:lnTo>
                  <a:pt x="0" y="36004"/>
                </a:lnTo>
                <a:lnTo>
                  <a:pt x="540003" y="36004"/>
                </a:lnTo>
                <a:lnTo>
                  <a:pt x="540003" y="0"/>
                </a:lnTo>
                <a:close/>
              </a:path>
            </a:pathLst>
          </a:custGeom>
          <a:solidFill>
            <a:srgbClr val="0C1C49"/>
          </a:solidFill>
        </p:spPr>
        <p:txBody>
          <a:bodyPr wrap="square" lIns="0" tIns="0" rIns="0" bIns="0" rtlCol="0"/>
          <a:lstStyle/>
          <a:p>
            <a:endParaRPr/>
          </a:p>
        </p:txBody>
      </p:sp>
      <p:pic>
        <p:nvPicPr>
          <p:cNvPr id="7" name="Image 6">
            <a:extLst>
              <a:ext uri="{FF2B5EF4-FFF2-40B4-BE49-F238E27FC236}">
                <a16:creationId xmlns:a16="http://schemas.microsoft.com/office/drawing/2014/main" id="{F9874E1E-CE9F-F849-9719-AD935BAB12CC}"/>
              </a:ext>
            </a:extLst>
          </p:cNvPr>
          <p:cNvPicPr>
            <a:picLocks noChangeAspect="1"/>
          </p:cNvPicPr>
          <p:nvPr userDrawn="1"/>
        </p:nvPicPr>
        <p:blipFill>
          <a:blip r:embed="rId6"/>
          <a:stretch>
            <a:fillRect/>
          </a:stretch>
        </p:blipFill>
        <p:spPr>
          <a:xfrm>
            <a:off x="5574029" y="360006"/>
            <a:ext cx="1620000" cy="469800"/>
          </a:xfrm>
          <a:prstGeom prst="rect">
            <a:avLst/>
          </a:prstGeom>
        </p:spPr>
      </p:pic>
      <p:pic>
        <p:nvPicPr>
          <p:cNvPr id="20" name="Image 19">
            <a:extLst>
              <a:ext uri="{FF2B5EF4-FFF2-40B4-BE49-F238E27FC236}">
                <a16:creationId xmlns:a16="http://schemas.microsoft.com/office/drawing/2014/main" id="{184DA56D-D25C-460E-BEDC-5B5F597BD71C}"/>
              </a:ext>
            </a:extLst>
          </p:cNvPr>
          <p:cNvPicPr>
            <a:picLocks noChangeAspect="1"/>
          </p:cNvPicPr>
          <p:nvPr userDrawn="1"/>
        </p:nvPicPr>
        <p:blipFill rotWithShape="1">
          <a:blip r:embed="rId7"/>
          <a:srcRect b="28726"/>
          <a:stretch/>
        </p:blipFill>
        <p:spPr>
          <a:xfrm>
            <a:off x="275801" y="312181"/>
            <a:ext cx="1249155" cy="496133"/>
          </a:xfrm>
          <a:prstGeom prst="rect">
            <a:avLst/>
          </a:prstGeom>
        </p:spPr>
      </p:pic>
    </p:spTree>
    <p:extLst>
      <p:ext uri="{BB962C8B-B14F-4D97-AF65-F5344CB8AC3E}">
        <p14:creationId xmlns:p14="http://schemas.microsoft.com/office/powerpoint/2010/main" val="1483117583"/>
      </p:ext>
    </p:extLst>
  </p:cSld>
  <p:clrMap bg1="lt1" tx1="dk1" bg2="lt2" tx2="dk2" accent1="accent1" accent2="accent2" accent3="accent3" accent4="accent4" accent5="accent5" accent6="accent6" hlink="hlink" folHlink="folHlink"/>
  <p:sldLayoutIdLst>
    <p:sldLayoutId id="2147483703" r:id="rId1"/>
    <p:sldLayoutId id="2147483702" r:id="rId2"/>
    <p:sldLayoutId id="2147483685" r:id="rId3"/>
    <p:sldLayoutId id="2147483696" r:id="rId4"/>
  </p:sldLayoutIdLst>
  <p:hf hdr="0" dt="0"/>
  <p:txStyles>
    <p:titleStyle>
      <a:lvl1pPr marL="0" indent="0" algn="l" defTabSz="755934" rtl="0" eaLnBrk="1" latinLnBrk="0" hangingPunct="1">
        <a:lnSpc>
          <a:spcPct val="80000"/>
        </a:lnSpc>
        <a:spcBef>
          <a:spcPct val="0"/>
        </a:spcBef>
        <a:buNone/>
        <a:defRPr sz="2300" b="1" kern="1200">
          <a:solidFill>
            <a:srgbClr val="0C1C49"/>
          </a:solidFill>
          <a:latin typeface="+mj-lt"/>
          <a:ea typeface="+mj-ea"/>
          <a:cs typeface="+mj-cs"/>
        </a:defRPr>
      </a:lvl1pPr>
    </p:titleStyle>
    <p:bodyStyle>
      <a:lvl1pPr marL="0" marR="0" indent="0" algn="l" defTabSz="755934" rtl="0" eaLnBrk="1" fontAlgn="auto" latinLnBrk="0" hangingPunct="1">
        <a:lnSpc>
          <a:spcPct val="100000"/>
        </a:lnSpc>
        <a:spcBef>
          <a:spcPts val="1200"/>
        </a:spcBef>
        <a:spcAft>
          <a:spcPts val="0"/>
        </a:spcAft>
        <a:buClr>
          <a:srgbClr val="00A0E3"/>
        </a:buClr>
        <a:buSzPct val="130000"/>
        <a:buFont typeface="Symbol" panose="05050102010706020507" pitchFamily="18" charset="2"/>
        <a:buNone/>
        <a:tabLst/>
        <a:defRPr sz="1400" b="1" kern="1200">
          <a:solidFill>
            <a:srgbClr val="0C1C49"/>
          </a:solidFill>
          <a:latin typeface="Gotham Medium" panose="02000604030000020004" pitchFamily="2" charset="0"/>
          <a:ea typeface="+mn-ea"/>
          <a:cs typeface="Arial" panose="020B0604020202020204" pitchFamily="34" charset="0"/>
        </a:defRPr>
      </a:lvl1pPr>
      <a:lvl2pPr marL="0" marR="0" indent="0" algn="l" defTabSz="755934" rtl="0" eaLnBrk="1" fontAlgn="auto" latinLnBrk="0" hangingPunct="1">
        <a:lnSpc>
          <a:spcPct val="100000"/>
        </a:lnSpc>
        <a:spcBef>
          <a:spcPts val="700"/>
        </a:spcBef>
        <a:spcAft>
          <a:spcPts val="0"/>
        </a:spcAft>
        <a:buClr>
          <a:srgbClr val="003C64"/>
        </a:buClr>
        <a:buSzTx/>
        <a:buFont typeface="Symbol" panose="05050102010706020507" pitchFamily="18" charset="2"/>
        <a:buNone/>
        <a:tabLst/>
        <a:defRPr sz="1150" b="1" kern="1200">
          <a:solidFill>
            <a:schemeClr val="accent1"/>
          </a:solidFill>
          <a:latin typeface="Arial" panose="020B0604020202020204" pitchFamily="34" charset="0"/>
          <a:ea typeface="+mn-ea"/>
          <a:cs typeface="Arial" panose="020B0604020202020204" pitchFamily="34" charset="0"/>
        </a:defRPr>
      </a:lvl2pPr>
      <a:lvl3pPr marL="0" marR="0" indent="0" algn="l" defTabSz="755934" rtl="0" eaLnBrk="1" fontAlgn="auto" latinLnBrk="0" hangingPunct="1">
        <a:lnSpc>
          <a:spcPct val="100000"/>
        </a:lnSpc>
        <a:spcBef>
          <a:spcPts val="700"/>
        </a:spcBef>
        <a:spcAft>
          <a:spcPts val="0"/>
        </a:spcAft>
        <a:buClr>
          <a:srgbClr val="0C1C49"/>
        </a:buClr>
        <a:buSzPct val="80000"/>
        <a:buFont typeface=".Lucida Grande UI Regular"/>
        <a:buNone/>
        <a:tabLst/>
        <a:defRPr sz="1200" b="1" kern="1200">
          <a:solidFill>
            <a:srgbClr val="0C1C49"/>
          </a:solidFill>
          <a:latin typeface="Arial" panose="020B0604020202020204" pitchFamily="34" charset="0"/>
          <a:ea typeface="+mn-ea"/>
          <a:cs typeface="Arial" panose="020B0604020202020204" pitchFamily="34" charset="0"/>
        </a:defRPr>
      </a:lvl3pPr>
      <a:lvl4pPr marL="136525" marR="0" indent="-136525" algn="l" defTabSz="755934" rtl="0" eaLnBrk="1" fontAlgn="auto" latinLnBrk="0" hangingPunct="1">
        <a:lnSpc>
          <a:spcPts val="1300"/>
        </a:lnSpc>
        <a:spcBef>
          <a:spcPts val="700"/>
        </a:spcBef>
        <a:spcAft>
          <a:spcPts val="0"/>
        </a:spcAft>
        <a:buClr>
          <a:srgbClr val="0C1C49"/>
        </a:buClr>
        <a:buSzPct val="80000"/>
        <a:buFont typeface=".Lucida Grande UI Regular"/>
        <a:buChar char="►"/>
        <a:tabLst/>
        <a:defRPr lang="fr-FR" sz="1000" b="1" kern="1200" dirty="0">
          <a:solidFill>
            <a:srgbClr val="0C1C49"/>
          </a:solidFill>
          <a:latin typeface="Arial" panose="020B0604020202020204" pitchFamily="34" charset="0"/>
          <a:ea typeface="+mn-ea"/>
          <a:cs typeface="Arial" panose="020B0604020202020204" pitchFamily="34" charset="0"/>
        </a:defRPr>
      </a:lvl4pPr>
      <a:lvl5pPr marL="136525" marR="0" indent="0" algn="just" defTabSz="755934" rtl="0" eaLnBrk="1" fontAlgn="auto" latinLnBrk="0" hangingPunct="1">
        <a:lnSpc>
          <a:spcPts val="1300"/>
        </a:lnSpc>
        <a:spcBef>
          <a:spcPts val="700"/>
        </a:spcBef>
        <a:spcAft>
          <a:spcPts val="0"/>
        </a:spcAft>
        <a:buClr>
          <a:srgbClr val="008998"/>
        </a:buClr>
        <a:buSzTx/>
        <a:buFont typeface="Arial" panose="020B0604020202020204" pitchFamily="34" charset="0"/>
        <a:buNone/>
        <a:tabLst/>
        <a:defRPr lang="fr-FR" sz="1000" kern="1200" dirty="0">
          <a:solidFill>
            <a:schemeClr val="bg1">
              <a:lumMod val="50000"/>
            </a:schemeClr>
          </a:solidFill>
          <a:latin typeface="Arial" panose="020B0604020202020204" pitchFamily="34" charset="0"/>
          <a:ea typeface="+mn-ea"/>
          <a:cs typeface="Arial" panose="020B0604020202020204" pitchFamily="34" charset="0"/>
        </a:defRPr>
      </a:lvl5pPr>
      <a:lvl6pPr marL="136525" indent="0" algn="just" defTabSz="755934" rtl="0" eaLnBrk="1" latinLnBrk="0" hangingPunct="1">
        <a:lnSpc>
          <a:spcPts val="1300"/>
        </a:lnSpc>
        <a:spcBef>
          <a:spcPts val="700"/>
        </a:spcBef>
        <a:buFont typeface="Arial" panose="020B0604020202020204" pitchFamily="34" charset="0"/>
        <a:buNone/>
        <a:tabLst/>
        <a:defRPr sz="1000" i="0" kern="1200">
          <a:solidFill>
            <a:srgbClr val="0C1C49"/>
          </a:solidFill>
          <a:latin typeface="Arial" panose="020B0604020202020204" pitchFamily="34" charset="0"/>
          <a:ea typeface="+mn-ea"/>
          <a:cs typeface="Arial" panose="020B0604020202020204" pitchFamily="34" charset="0"/>
        </a:defRPr>
      </a:lvl6pPr>
      <a:lvl7pPr marL="0" indent="0" algn="l" defTabSz="755934" rtl="0" eaLnBrk="1" latinLnBrk="0" hangingPunct="1">
        <a:lnSpc>
          <a:spcPts val="1300"/>
        </a:lnSpc>
        <a:spcBef>
          <a:spcPts val="413"/>
        </a:spcBef>
        <a:buFont typeface="Arial" panose="020B0604020202020204" pitchFamily="34" charset="0"/>
        <a:buNone/>
        <a:defRPr sz="1000" kern="1200">
          <a:solidFill>
            <a:srgbClr val="00A0E3"/>
          </a:solidFill>
          <a:latin typeface="Arial" panose="020B0604020202020204" pitchFamily="34" charset="0"/>
          <a:ea typeface="+mn-ea"/>
          <a:cs typeface="Arial" panose="020B0604020202020204" pitchFamily="34" charset="0"/>
        </a:defRPr>
      </a:lvl7pPr>
      <a:lvl8pPr marL="0" indent="0" algn="l" defTabSz="755934" rtl="0" eaLnBrk="1" latinLnBrk="0" hangingPunct="1">
        <a:lnSpc>
          <a:spcPts val="1300"/>
        </a:lnSpc>
        <a:spcBef>
          <a:spcPts val="413"/>
        </a:spcBef>
        <a:buFont typeface="Arial" panose="020B0604020202020204" pitchFamily="34" charset="0"/>
        <a:buNone/>
        <a:defRPr sz="1000" kern="1200">
          <a:solidFill>
            <a:srgbClr val="00A0E3"/>
          </a:solidFill>
          <a:latin typeface="Arial" panose="020B0604020202020204" pitchFamily="34" charset="0"/>
          <a:ea typeface="+mn-ea"/>
          <a:cs typeface="Arial" panose="020B0604020202020204" pitchFamily="34" charset="0"/>
        </a:defRPr>
      </a:lvl8pPr>
      <a:lvl9pPr marL="0" indent="0" algn="l" defTabSz="755934" rtl="0" eaLnBrk="1" latinLnBrk="0" hangingPunct="1">
        <a:lnSpc>
          <a:spcPts val="1300"/>
        </a:lnSpc>
        <a:spcBef>
          <a:spcPts val="413"/>
        </a:spcBef>
        <a:buFont typeface="Arial" panose="020B0604020202020204" pitchFamily="34" charset="0"/>
        <a:buNone/>
        <a:defRPr sz="1000" kern="1200">
          <a:solidFill>
            <a:srgbClr val="00A0E3"/>
          </a:solidFill>
          <a:latin typeface="Arial" panose="020B0604020202020204" pitchFamily="34" charset="0"/>
          <a:ea typeface="+mn-ea"/>
          <a:cs typeface="Arial" panose="020B0604020202020204" pitchFamily="34" charset="0"/>
        </a:defRPr>
      </a:lvl9pPr>
    </p:bodyStyle>
    <p:otherStyle>
      <a:defPPr>
        <a:defRPr lang="en-US"/>
      </a:defPPr>
      <a:lvl1pPr marL="0" algn="l" defTabSz="755934" rtl="0" eaLnBrk="1" latinLnBrk="0" hangingPunct="1">
        <a:defRPr sz="1488" kern="1200">
          <a:solidFill>
            <a:schemeClr val="tx1"/>
          </a:solidFill>
          <a:latin typeface="+mn-lt"/>
          <a:ea typeface="+mn-ea"/>
          <a:cs typeface="+mn-cs"/>
        </a:defRPr>
      </a:lvl1pPr>
      <a:lvl2pPr marL="377967" algn="l" defTabSz="755934" rtl="0" eaLnBrk="1" latinLnBrk="0" hangingPunct="1">
        <a:defRPr sz="1488" kern="1200">
          <a:solidFill>
            <a:schemeClr val="tx1"/>
          </a:solidFill>
          <a:latin typeface="+mn-lt"/>
          <a:ea typeface="+mn-ea"/>
          <a:cs typeface="+mn-cs"/>
        </a:defRPr>
      </a:lvl2pPr>
      <a:lvl3pPr marL="755934" algn="l" defTabSz="755934" rtl="0" eaLnBrk="1" latinLnBrk="0" hangingPunct="1">
        <a:defRPr sz="1488" kern="1200">
          <a:solidFill>
            <a:schemeClr val="tx1"/>
          </a:solidFill>
          <a:latin typeface="+mn-lt"/>
          <a:ea typeface="+mn-ea"/>
          <a:cs typeface="+mn-cs"/>
        </a:defRPr>
      </a:lvl3pPr>
      <a:lvl4pPr marL="1133902" algn="l" defTabSz="755934" rtl="0" eaLnBrk="1" latinLnBrk="0" hangingPunct="1">
        <a:defRPr sz="1488" kern="1200">
          <a:solidFill>
            <a:schemeClr val="tx1"/>
          </a:solidFill>
          <a:latin typeface="+mn-lt"/>
          <a:ea typeface="+mn-ea"/>
          <a:cs typeface="+mn-cs"/>
        </a:defRPr>
      </a:lvl4pPr>
      <a:lvl5pPr marL="1511869" algn="l" defTabSz="755934" rtl="0" eaLnBrk="1" latinLnBrk="0" hangingPunct="1">
        <a:defRPr sz="1488" kern="1200">
          <a:solidFill>
            <a:schemeClr val="tx1"/>
          </a:solidFill>
          <a:latin typeface="+mn-lt"/>
          <a:ea typeface="+mn-ea"/>
          <a:cs typeface="+mn-cs"/>
        </a:defRPr>
      </a:lvl5pPr>
      <a:lvl6pPr marL="1889836" algn="l" defTabSz="755934" rtl="0" eaLnBrk="1" latinLnBrk="0" hangingPunct="1">
        <a:defRPr sz="1488" kern="1200">
          <a:solidFill>
            <a:schemeClr val="tx1"/>
          </a:solidFill>
          <a:latin typeface="+mn-lt"/>
          <a:ea typeface="+mn-ea"/>
          <a:cs typeface="+mn-cs"/>
        </a:defRPr>
      </a:lvl6pPr>
      <a:lvl7pPr marL="2267803" algn="l" defTabSz="755934" rtl="0" eaLnBrk="1" latinLnBrk="0" hangingPunct="1">
        <a:defRPr sz="1488" kern="1200">
          <a:solidFill>
            <a:schemeClr val="tx1"/>
          </a:solidFill>
          <a:latin typeface="+mn-lt"/>
          <a:ea typeface="+mn-ea"/>
          <a:cs typeface="+mn-cs"/>
        </a:defRPr>
      </a:lvl7pPr>
      <a:lvl8pPr marL="2645771" algn="l" defTabSz="755934" rtl="0" eaLnBrk="1" latinLnBrk="0" hangingPunct="1">
        <a:defRPr sz="1488" kern="1200">
          <a:solidFill>
            <a:schemeClr val="tx1"/>
          </a:solidFill>
          <a:latin typeface="+mn-lt"/>
          <a:ea typeface="+mn-ea"/>
          <a:cs typeface="+mn-cs"/>
        </a:defRPr>
      </a:lvl8pPr>
      <a:lvl9pPr marL="3023738" algn="l" defTabSz="755934" rtl="0" eaLnBrk="1" latinLnBrk="0" hangingPunct="1">
        <a:defRPr sz="1488"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40">
          <p15:clr>
            <a:srgbClr val="F26B43"/>
          </p15:clr>
        </p15:guide>
        <p15:guide id="5" pos="2880">
          <p15:clr>
            <a:srgbClr val="F26B43"/>
          </p15:clr>
        </p15:guide>
        <p15:guide id="8" pos="5420">
          <p15:clr>
            <a:srgbClr val="F26B43"/>
          </p15:clr>
        </p15:guide>
        <p15:guide id="10" orient="horz" pos="981">
          <p15:clr>
            <a:srgbClr val="F26B43"/>
          </p15:clr>
        </p15:guide>
        <p15:guide id="11" orient="horz" pos="3430">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6" name="Titre 3">
            <a:extLst>
              <a:ext uri="{FF2B5EF4-FFF2-40B4-BE49-F238E27FC236}">
                <a16:creationId xmlns:a16="http://schemas.microsoft.com/office/drawing/2014/main" id="{6D18BDB4-1D08-4BA8-9918-1A73891C8377}"/>
              </a:ext>
            </a:extLst>
          </p:cNvPr>
          <p:cNvSpPr txBox="1">
            <a:spLocks/>
          </p:cNvSpPr>
          <p:nvPr/>
        </p:nvSpPr>
        <p:spPr>
          <a:xfrm>
            <a:off x="403863" y="6019482"/>
            <a:ext cx="5580880" cy="1887633"/>
          </a:xfrm>
          <a:prstGeom prst="rect">
            <a:avLst/>
          </a:prstGeom>
        </p:spPr>
        <p:txBody>
          <a:bodyPr wrap="square" lIns="0" rIns="0">
            <a:spAutoFit/>
          </a:bodyPr>
          <a:lstStyle>
            <a:defPPr>
              <a:defRPr lang="fr-FR"/>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marL="0" marR="0" lvl="0" indent="0" algn="l" defTabSz="755953" rtl="0" eaLnBrk="1" fontAlgn="auto" latinLnBrk="0" hangingPunct="1">
              <a:lnSpc>
                <a:spcPct val="90000"/>
              </a:lnSpc>
              <a:spcBef>
                <a:spcPts val="1984"/>
              </a:spcBef>
              <a:spcAft>
                <a:spcPts val="0"/>
              </a:spcAft>
              <a:buClrTx/>
              <a:buSzTx/>
              <a:buFontTx/>
              <a:buNone/>
              <a:tabLst/>
              <a:defRPr/>
            </a:pPr>
            <a:r>
              <a:rPr kumimoji="0" lang="en" sz="2645" b="0" i="0" u="none" strike="noStrike" kern="1200" cap="all" spc="0" normalizeH="0" baseline="0" noProof="0" dirty="0">
                <a:ln>
                  <a:noFill/>
                </a:ln>
                <a:solidFill>
                  <a:srgbClr val="00A0E3"/>
                </a:solidFill>
                <a:effectLst/>
                <a:uLnTx/>
                <a:uFillTx/>
                <a:latin typeface="Segoe UI Light" panose="020B0502040204020203" pitchFamily="34" charset="0"/>
                <a:ea typeface="+mj-ea"/>
                <a:cs typeface="Segoe UI Light" panose="020B0502040204020203" pitchFamily="34" charset="0"/>
              </a:rPr>
              <a:t>UpSlide Table Of Content Master </a:t>
            </a:r>
          </a:p>
          <a:p>
            <a:pPr marL="0" marR="0" lvl="0" indent="0" algn="l" defTabSz="755953" rtl="0" eaLnBrk="1" fontAlgn="auto" latinLnBrk="0" hangingPunct="1">
              <a:lnSpc>
                <a:spcPct val="90000"/>
              </a:lnSpc>
              <a:spcBef>
                <a:spcPts val="1984"/>
              </a:spcBef>
              <a:spcAft>
                <a:spcPts val="0"/>
              </a:spcAft>
              <a:buClrTx/>
              <a:buSzTx/>
              <a:buFontTx/>
              <a:buNone/>
              <a:tabLst/>
              <a:defRPr/>
            </a:pPr>
            <a:r>
              <a:rPr kumimoji="0" lang="en" sz="3307" b="0" i="0" u="none" strike="noStrike" kern="1200" cap="all" spc="0" normalizeH="0" baseline="0" noProof="0" dirty="0">
                <a:ln>
                  <a:noFill/>
                </a:ln>
                <a:solidFill>
                  <a:srgbClr val="00A0E3"/>
                </a:solidFill>
                <a:effectLst/>
                <a:uLnTx/>
                <a:uFillTx/>
                <a:latin typeface="Segoe UI Light" panose="020B0502040204020203" pitchFamily="34" charset="0"/>
                <a:ea typeface="+mj-ea"/>
                <a:cs typeface="Segoe UI Light" panose="020B0502040204020203" pitchFamily="34" charset="0"/>
              </a:rPr>
              <a:t>Do not edit</a:t>
            </a:r>
          </a:p>
          <a:p>
            <a:pPr marL="0" marR="0" lvl="0" indent="0" algn="l" defTabSz="755953" rtl="0" eaLnBrk="1" fontAlgn="auto" latinLnBrk="0" hangingPunct="1">
              <a:lnSpc>
                <a:spcPct val="90000"/>
              </a:lnSpc>
              <a:spcBef>
                <a:spcPts val="1984"/>
              </a:spcBef>
              <a:spcAft>
                <a:spcPts val="0"/>
              </a:spcAft>
              <a:buClrTx/>
              <a:buSzTx/>
              <a:buFontTx/>
              <a:buNone/>
              <a:tabLst/>
              <a:defRPr/>
            </a:pPr>
            <a:r>
              <a:rPr kumimoji="0" lang="en" sz="3307" b="0" i="0" u="none" strike="noStrike" kern="1200" cap="all" spc="0" normalizeH="0" baseline="0" noProof="0" dirty="0">
                <a:ln>
                  <a:noFill/>
                </a:ln>
                <a:solidFill>
                  <a:srgbClr val="00A0E3"/>
                </a:solidFill>
                <a:effectLst/>
                <a:uLnTx/>
                <a:uFillTx/>
                <a:latin typeface="Segoe UI Light" panose="020B0502040204020203" pitchFamily="34" charset="0"/>
                <a:ea typeface="+mj-ea"/>
                <a:cs typeface="Segoe UI Light" panose="020B0502040204020203" pitchFamily="34" charset="0"/>
              </a:rPr>
              <a:t>Do not delete</a:t>
            </a:r>
          </a:p>
        </p:txBody>
      </p:sp>
      <p:pic>
        <p:nvPicPr>
          <p:cNvPr id="7" name="Picture 8">
            <a:extLst>
              <a:ext uri="{FF2B5EF4-FFF2-40B4-BE49-F238E27FC236}">
                <a16:creationId xmlns:a16="http://schemas.microsoft.com/office/drawing/2014/main" id="{A867FE25-EE80-4627-8F6A-3CB943D975C1}"/>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03863" y="406357"/>
            <a:ext cx="4597458" cy="4939549"/>
          </a:xfrm>
          <a:prstGeom prst="rect">
            <a:avLst/>
          </a:prstGeom>
        </p:spPr>
      </p:pic>
    </p:spTree>
    <p:extLst>
      <p:ext uri="{BB962C8B-B14F-4D97-AF65-F5344CB8AC3E}">
        <p14:creationId xmlns:p14="http://schemas.microsoft.com/office/powerpoint/2010/main" val="146295280"/>
      </p:ext>
    </p:extLst>
  </p:cSld>
  <p:clrMap bg1="lt1" tx1="dk1" bg2="lt2" tx2="dk2" accent1="accent1" accent2="accent2" accent3="accent3" accent4="accent4" accent5="accent5" accent6="accent6" hlink="hlink" folHlink="folHlink"/>
  <p:sldLayoutIdLst>
    <p:sldLayoutId id="2147483698" r:id="rId1"/>
    <p:sldLayoutId id="2147483699" r:id="rId2"/>
    <p:sldLayoutId id="2147483700" r:id="rId3"/>
    <p:sldLayoutId id="2147483701" r:id="rId4"/>
  </p:sldLayoutIdLst>
  <p:hf hdr="0" dt="0"/>
  <p:txStyles>
    <p:titleStyle>
      <a:lvl1pPr algn="l" rtl="0" eaLnBrk="1" fontAlgn="base" hangingPunct="1">
        <a:spcBef>
          <a:spcPct val="0"/>
        </a:spcBef>
        <a:spcAft>
          <a:spcPct val="0"/>
        </a:spcAft>
        <a:defRPr sz="1488" b="1" kern="1200">
          <a:solidFill>
            <a:srgbClr val="376092"/>
          </a:solidFill>
          <a:latin typeface="Garamond" pitchFamily="18" charset="0"/>
          <a:ea typeface="+mj-ea"/>
          <a:cs typeface="+mj-cs"/>
        </a:defRPr>
      </a:lvl1pPr>
      <a:lvl2pPr algn="l" rtl="0" eaLnBrk="1" fontAlgn="base" hangingPunct="1">
        <a:spcBef>
          <a:spcPct val="0"/>
        </a:spcBef>
        <a:spcAft>
          <a:spcPct val="0"/>
        </a:spcAft>
        <a:defRPr sz="1488" b="1">
          <a:solidFill>
            <a:srgbClr val="376092"/>
          </a:solidFill>
          <a:latin typeface="Garamond" pitchFamily="18" charset="0"/>
        </a:defRPr>
      </a:lvl2pPr>
      <a:lvl3pPr algn="l" rtl="0" eaLnBrk="1" fontAlgn="base" hangingPunct="1">
        <a:spcBef>
          <a:spcPct val="0"/>
        </a:spcBef>
        <a:spcAft>
          <a:spcPct val="0"/>
        </a:spcAft>
        <a:defRPr sz="1488" b="1">
          <a:solidFill>
            <a:srgbClr val="376092"/>
          </a:solidFill>
          <a:latin typeface="Garamond" pitchFamily="18" charset="0"/>
        </a:defRPr>
      </a:lvl3pPr>
      <a:lvl4pPr algn="l" rtl="0" eaLnBrk="1" fontAlgn="base" hangingPunct="1">
        <a:spcBef>
          <a:spcPct val="0"/>
        </a:spcBef>
        <a:spcAft>
          <a:spcPct val="0"/>
        </a:spcAft>
        <a:defRPr sz="1488" b="1">
          <a:solidFill>
            <a:srgbClr val="376092"/>
          </a:solidFill>
          <a:latin typeface="Garamond" pitchFamily="18" charset="0"/>
        </a:defRPr>
      </a:lvl4pPr>
      <a:lvl5pPr algn="l" rtl="0" eaLnBrk="1" fontAlgn="base" hangingPunct="1">
        <a:spcBef>
          <a:spcPct val="0"/>
        </a:spcBef>
        <a:spcAft>
          <a:spcPct val="0"/>
        </a:spcAft>
        <a:defRPr sz="1488" b="1">
          <a:solidFill>
            <a:srgbClr val="376092"/>
          </a:solidFill>
          <a:latin typeface="Garamond" pitchFamily="18" charset="0"/>
        </a:defRPr>
      </a:lvl5pPr>
      <a:lvl6pPr marL="283475" algn="l" rtl="0" eaLnBrk="1" fontAlgn="base" hangingPunct="1">
        <a:spcBef>
          <a:spcPct val="0"/>
        </a:spcBef>
        <a:spcAft>
          <a:spcPct val="0"/>
        </a:spcAft>
        <a:defRPr sz="1488" b="1">
          <a:solidFill>
            <a:srgbClr val="376092"/>
          </a:solidFill>
          <a:latin typeface="Garamond" pitchFamily="18" charset="0"/>
        </a:defRPr>
      </a:lvl6pPr>
      <a:lvl7pPr marL="566951" algn="l" rtl="0" eaLnBrk="1" fontAlgn="base" hangingPunct="1">
        <a:spcBef>
          <a:spcPct val="0"/>
        </a:spcBef>
        <a:spcAft>
          <a:spcPct val="0"/>
        </a:spcAft>
        <a:defRPr sz="1488" b="1">
          <a:solidFill>
            <a:srgbClr val="376092"/>
          </a:solidFill>
          <a:latin typeface="Garamond" pitchFamily="18" charset="0"/>
        </a:defRPr>
      </a:lvl7pPr>
      <a:lvl8pPr marL="850426" algn="l" rtl="0" eaLnBrk="1" fontAlgn="base" hangingPunct="1">
        <a:spcBef>
          <a:spcPct val="0"/>
        </a:spcBef>
        <a:spcAft>
          <a:spcPct val="0"/>
        </a:spcAft>
        <a:defRPr sz="1488" b="1">
          <a:solidFill>
            <a:srgbClr val="376092"/>
          </a:solidFill>
          <a:latin typeface="Garamond" pitchFamily="18" charset="0"/>
        </a:defRPr>
      </a:lvl8pPr>
      <a:lvl9pPr marL="1133902" algn="l" rtl="0" eaLnBrk="1" fontAlgn="base" hangingPunct="1">
        <a:spcBef>
          <a:spcPct val="0"/>
        </a:spcBef>
        <a:spcAft>
          <a:spcPct val="0"/>
        </a:spcAft>
        <a:defRPr sz="1488" b="1">
          <a:solidFill>
            <a:srgbClr val="376092"/>
          </a:solidFill>
          <a:latin typeface="Garamond" pitchFamily="18" charset="0"/>
        </a:defRPr>
      </a:lvl9pPr>
    </p:titleStyle>
    <p:bodyStyle>
      <a:lvl1pPr algn="l" rtl="0" eaLnBrk="1" fontAlgn="base" hangingPunct="1">
        <a:spcBef>
          <a:spcPct val="20000"/>
        </a:spcBef>
        <a:spcAft>
          <a:spcPct val="0"/>
        </a:spcAft>
        <a:buClr>
          <a:srgbClr val="376092"/>
        </a:buClr>
        <a:buSzPct val="80000"/>
        <a:defRPr lang="en-US" sz="868" b="1" kern="1200" dirty="0">
          <a:solidFill>
            <a:srgbClr val="376092"/>
          </a:solidFill>
          <a:latin typeface="Garamond" pitchFamily="18" charset="0"/>
          <a:ea typeface="+mj-ea"/>
          <a:cs typeface="+mj-cs"/>
        </a:defRPr>
      </a:lvl1pPr>
      <a:lvl2pPr algn="l" rtl="0" eaLnBrk="1" fontAlgn="base" hangingPunct="1">
        <a:spcBef>
          <a:spcPct val="20000"/>
        </a:spcBef>
        <a:spcAft>
          <a:spcPct val="0"/>
        </a:spcAft>
        <a:buClr>
          <a:srgbClr val="376092"/>
        </a:buClr>
        <a:buFont typeface="Arial" charset="0"/>
        <a:defRPr lang="en-US" sz="868" kern="1200" dirty="0">
          <a:solidFill>
            <a:schemeClr val="tx1"/>
          </a:solidFill>
          <a:latin typeface="Garamond" pitchFamily="18" charset="0"/>
          <a:ea typeface="+mn-ea"/>
          <a:cs typeface="+mn-cs"/>
        </a:defRPr>
      </a:lvl2pPr>
      <a:lvl3pPr marL="164377" indent="-164377" algn="l" rtl="0" eaLnBrk="1" fontAlgn="base" hangingPunct="1">
        <a:spcBef>
          <a:spcPct val="20000"/>
        </a:spcBef>
        <a:spcAft>
          <a:spcPct val="0"/>
        </a:spcAft>
        <a:buClr>
          <a:srgbClr val="376092"/>
        </a:buClr>
        <a:buBlip>
          <a:blip r:embed="rId7"/>
        </a:buBlip>
        <a:defRPr lang="en-US" sz="868" kern="1200">
          <a:solidFill>
            <a:schemeClr val="tx1"/>
          </a:solidFill>
          <a:latin typeface="Garamond" pitchFamily="18" charset="0"/>
          <a:ea typeface="+mn-ea"/>
          <a:cs typeface="+mn-cs"/>
        </a:defRPr>
      </a:lvl3pPr>
      <a:lvl4pPr marL="276586" indent="-112209" algn="l" rtl="0" eaLnBrk="1" fontAlgn="base" hangingPunct="1">
        <a:spcBef>
          <a:spcPct val="20000"/>
        </a:spcBef>
        <a:spcAft>
          <a:spcPct val="0"/>
        </a:spcAft>
        <a:buFont typeface="Arial" charset="0"/>
        <a:buChar char="–"/>
        <a:defRPr lang="en-US" sz="868" kern="1200" dirty="0">
          <a:solidFill>
            <a:schemeClr val="tx1"/>
          </a:solidFill>
          <a:latin typeface="Garamond" pitchFamily="18" charset="0"/>
          <a:ea typeface="+mj-ea"/>
          <a:cs typeface="+mj-cs"/>
        </a:defRPr>
      </a:lvl4pPr>
      <a:lvl5pPr marL="388795" indent="-112209" algn="l" rtl="0" eaLnBrk="1" fontAlgn="base" hangingPunct="1">
        <a:spcBef>
          <a:spcPct val="20000"/>
        </a:spcBef>
        <a:spcAft>
          <a:spcPct val="0"/>
        </a:spcAft>
        <a:buClr>
          <a:schemeClr val="tx2"/>
        </a:buClr>
        <a:buFont typeface="Arial" charset="0"/>
        <a:buChar char="•"/>
        <a:defRPr lang="en-US" sz="868" kern="1200" dirty="0">
          <a:solidFill>
            <a:schemeClr val="tx1"/>
          </a:solidFill>
          <a:latin typeface="Garamond" pitchFamily="18" charset="0"/>
          <a:ea typeface="+mj-ea"/>
          <a:cs typeface="+mj-cs"/>
        </a:defRPr>
      </a:lvl5pPr>
      <a:lvl6pPr marL="388795" marR="0" indent="112209" algn="l" defTabSz="566951" rtl="0" eaLnBrk="1" fontAlgn="auto" latinLnBrk="0" hangingPunct="1">
        <a:lnSpc>
          <a:spcPct val="100000"/>
        </a:lnSpc>
        <a:spcBef>
          <a:spcPct val="20000"/>
        </a:spcBef>
        <a:spcAft>
          <a:spcPts val="0"/>
        </a:spcAft>
        <a:buClr>
          <a:schemeClr val="tx2"/>
        </a:buClr>
        <a:buSzTx/>
        <a:buFont typeface="Garamond" pitchFamily="18" charset="0"/>
        <a:buChar char="−"/>
        <a:tabLst/>
        <a:defRPr lang="en-US" sz="868" kern="1200" dirty="0" smtClean="0">
          <a:solidFill>
            <a:schemeClr val="tx1"/>
          </a:solidFill>
          <a:latin typeface="+mn-lt"/>
          <a:ea typeface="+mn-ea"/>
          <a:cs typeface="+mn-cs"/>
        </a:defRPr>
      </a:lvl6pPr>
      <a:lvl7pPr marL="613213" marR="0" indent="-112209" algn="l" defTabSz="566951" rtl="0" eaLnBrk="1" fontAlgn="auto" latinLnBrk="0" hangingPunct="1">
        <a:lnSpc>
          <a:spcPct val="100000"/>
        </a:lnSpc>
        <a:spcBef>
          <a:spcPct val="20000"/>
        </a:spcBef>
        <a:spcAft>
          <a:spcPts val="0"/>
        </a:spcAft>
        <a:buClr>
          <a:schemeClr val="tx2"/>
        </a:buClr>
        <a:buSzTx/>
        <a:buFont typeface="Garamond" pitchFamily="18" charset="0"/>
        <a:buChar char="−"/>
        <a:tabLst/>
        <a:defRPr lang="en-US" sz="868" kern="1200" baseline="0" dirty="0" smtClean="0">
          <a:solidFill>
            <a:schemeClr val="tx1"/>
          </a:solidFill>
          <a:latin typeface="Garamond" pitchFamily="18" charset="0"/>
          <a:ea typeface="+mn-ea"/>
          <a:cs typeface="+mn-cs"/>
        </a:defRPr>
      </a:lvl7pPr>
      <a:lvl8pPr marL="725422" indent="-112209" algn="l" defTabSz="566951" rtl="0" eaLnBrk="1" latinLnBrk="0" hangingPunct="1">
        <a:spcBef>
          <a:spcPct val="20000"/>
        </a:spcBef>
        <a:buFont typeface="Garamond" pitchFamily="18" charset="0"/>
        <a:buChar char="−"/>
        <a:defRPr lang="en-US" sz="868" kern="1200" baseline="0" dirty="0" smtClean="0">
          <a:solidFill>
            <a:schemeClr val="tx1"/>
          </a:solidFill>
          <a:latin typeface="Garamond" pitchFamily="18" charset="0"/>
          <a:ea typeface="+mn-ea"/>
          <a:cs typeface="+mn-cs"/>
        </a:defRPr>
      </a:lvl8pPr>
      <a:lvl9pPr marL="830741" indent="-105319" algn="l" defTabSz="566951" rtl="0" eaLnBrk="1" latinLnBrk="0" hangingPunct="1">
        <a:spcBef>
          <a:spcPct val="20000"/>
        </a:spcBef>
        <a:buFont typeface="Garamond" pitchFamily="18" charset="0"/>
        <a:buChar char="−"/>
        <a:defRPr lang="en-US" sz="868" kern="1200" baseline="0" dirty="0" smtClean="0">
          <a:solidFill>
            <a:schemeClr val="tx1"/>
          </a:solidFill>
          <a:latin typeface="Garamond" pitchFamily="18" charset="0"/>
          <a:ea typeface="+mn-ea"/>
          <a:cs typeface="+mn-cs"/>
        </a:defRPr>
      </a:lvl9pPr>
    </p:bodyStyle>
    <p:otherStyle>
      <a:defPPr>
        <a:defRPr lang="en-US"/>
      </a:defPPr>
      <a:lvl1pPr marL="0" algn="l" defTabSz="566951" rtl="0" eaLnBrk="1" latinLnBrk="0" hangingPunct="1">
        <a:defRPr sz="1116" kern="1200">
          <a:solidFill>
            <a:schemeClr val="tx1"/>
          </a:solidFill>
          <a:latin typeface="+mn-lt"/>
          <a:ea typeface="+mn-ea"/>
          <a:cs typeface="+mn-cs"/>
        </a:defRPr>
      </a:lvl1pPr>
      <a:lvl2pPr marL="283475" algn="l" defTabSz="566951" rtl="0" eaLnBrk="1" latinLnBrk="0" hangingPunct="1">
        <a:defRPr sz="1116" kern="1200">
          <a:solidFill>
            <a:schemeClr val="tx1"/>
          </a:solidFill>
          <a:latin typeface="+mn-lt"/>
          <a:ea typeface="+mn-ea"/>
          <a:cs typeface="+mn-cs"/>
        </a:defRPr>
      </a:lvl2pPr>
      <a:lvl3pPr marL="566951" algn="l" defTabSz="566951" rtl="0" eaLnBrk="1" latinLnBrk="0" hangingPunct="1">
        <a:defRPr sz="1116" kern="1200">
          <a:solidFill>
            <a:schemeClr val="tx1"/>
          </a:solidFill>
          <a:latin typeface="+mn-lt"/>
          <a:ea typeface="+mn-ea"/>
          <a:cs typeface="+mn-cs"/>
        </a:defRPr>
      </a:lvl3pPr>
      <a:lvl4pPr marL="850426" algn="l" defTabSz="566951" rtl="0" eaLnBrk="1" latinLnBrk="0" hangingPunct="1">
        <a:defRPr sz="1116" kern="1200">
          <a:solidFill>
            <a:schemeClr val="tx1"/>
          </a:solidFill>
          <a:latin typeface="+mn-lt"/>
          <a:ea typeface="+mn-ea"/>
          <a:cs typeface="+mn-cs"/>
        </a:defRPr>
      </a:lvl4pPr>
      <a:lvl5pPr marL="1133902" algn="l" defTabSz="566951" rtl="0" eaLnBrk="1" latinLnBrk="0" hangingPunct="1">
        <a:defRPr sz="1116" kern="1200">
          <a:solidFill>
            <a:schemeClr val="tx1"/>
          </a:solidFill>
          <a:latin typeface="+mn-lt"/>
          <a:ea typeface="+mn-ea"/>
          <a:cs typeface="+mn-cs"/>
        </a:defRPr>
      </a:lvl5pPr>
      <a:lvl6pPr marL="1417377" algn="l" defTabSz="566951" rtl="0" eaLnBrk="1" latinLnBrk="0" hangingPunct="1">
        <a:defRPr sz="1116" kern="1200">
          <a:solidFill>
            <a:schemeClr val="tx1"/>
          </a:solidFill>
          <a:latin typeface="+mn-lt"/>
          <a:ea typeface="+mn-ea"/>
          <a:cs typeface="+mn-cs"/>
        </a:defRPr>
      </a:lvl6pPr>
      <a:lvl7pPr marL="1700853" algn="l" defTabSz="566951" rtl="0" eaLnBrk="1" latinLnBrk="0" hangingPunct="1">
        <a:defRPr sz="1116" kern="1200">
          <a:solidFill>
            <a:schemeClr val="tx1"/>
          </a:solidFill>
          <a:latin typeface="+mn-lt"/>
          <a:ea typeface="+mn-ea"/>
          <a:cs typeface="+mn-cs"/>
        </a:defRPr>
      </a:lvl7pPr>
      <a:lvl8pPr marL="1984328" algn="l" defTabSz="566951" rtl="0" eaLnBrk="1" latinLnBrk="0" hangingPunct="1">
        <a:defRPr sz="1116" kern="1200">
          <a:solidFill>
            <a:schemeClr val="tx1"/>
          </a:solidFill>
          <a:latin typeface="+mn-lt"/>
          <a:ea typeface="+mn-ea"/>
          <a:cs typeface="+mn-cs"/>
        </a:defRPr>
      </a:lvl8pPr>
      <a:lvl9pPr marL="2267803" algn="l" defTabSz="566951" rtl="0" eaLnBrk="1" latinLnBrk="0" hangingPunct="1">
        <a:defRPr sz="1116"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11.png"/><Relationship Id="rId4" Type="http://schemas.openxmlformats.org/officeDocument/2006/relationships/image" Target="../media/image10.svg"/></Relationships>
</file>

<file path=ppt/slides/_rels/slide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14.png"/><Relationship Id="rId4" Type="http://schemas.openxmlformats.org/officeDocument/2006/relationships/image" Target="../media/image13.png"/></Relationships>
</file>

<file path=ppt/slides/_rels/slide3.xml.rels><?xml version="1.0" encoding="UTF-8" standalone="yes"?>
<Relationships xmlns="http://schemas.openxmlformats.org/package/2006/relationships"><Relationship Id="rId8" Type="http://schemas.openxmlformats.org/officeDocument/2006/relationships/image" Target="../media/image19.svg"/><Relationship Id="rId13" Type="http://schemas.openxmlformats.org/officeDocument/2006/relationships/image" Target="../media/image23.png"/><Relationship Id="rId3" Type="http://schemas.openxmlformats.org/officeDocument/2006/relationships/image" Target="../media/image15.png"/><Relationship Id="rId7" Type="http://schemas.openxmlformats.org/officeDocument/2006/relationships/image" Target="../media/image18.png"/><Relationship Id="rId12" Type="http://schemas.openxmlformats.org/officeDocument/2006/relationships/image" Target="../media/image22.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hyperlink" Target="https://www.linkedin.com/company/amundi-/mycompany/" TargetMode="External"/><Relationship Id="rId11" Type="http://schemas.openxmlformats.org/officeDocument/2006/relationships/image" Target="../media/image21.svg"/><Relationship Id="rId5" Type="http://schemas.openxmlformats.org/officeDocument/2006/relationships/image" Target="../media/image17.svg"/><Relationship Id="rId15" Type="http://schemas.openxmlformats.org/officeDocument/2006/relationships/image" Target="../media/image25.png"/><Relationship Id="rId10" Type="http://schemas.openxmlformats.org/officeDocument/2006/relationships/image" Target="../media/image20.png"/><Relationship Id="rId4" Type="http://schemas.openxmlformats.org/officeDocument/2006/relationships/image" Target="../media/image16.png"/><Relationship Id="rId9" Type="http://schemas.openxmlformats.org/officeDocument/2006/relationships/hyperlink" Target="https://www.amundi.com/institutional/treasury" TargetMode="External"/><Relationship Id="rId14" Type="http://schemas.openxmlformats.org/officeDocument/2006/relationships/image" Target="../media/image2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Espace réservé du contenu 7">
            <a:extLst>
              <a:ext uri="{FF2B5EF4-FFF2-40B4-BE49-F238E27FC236}">
                <a16:creationId xmlns:a16="http://schemas.microsoft.com/office/drawing/2014/main" id="{4D02CFB7-D621-B942-8A6C-56BCCF67E873}"/>
              </a:ext>
            </a:extLst>
          </p:cNvPr>
          <p:cNvSpPr>
            <a:spLocks noGrp="1"/>
          </p:cNvSpPr>
          <p:nvPr>
            <p:ph sz="quarter" idx="18"/>
          </p:nvPr>
        </p:nvSpPr>
        <p:spPr>
          <a:xfrm>
            <a:off x="4817996" y="6584285"/>
            <a:ext cx="2641983" cy="2489977"/>
          </a:xfrm>
        </p:spPr>
        <p:txBody>
          <a:bodyPr wrap="square">
            <a:spAutoFit/>
          </a:bodyPr>
          <a:lstStyle/>
          <a:p>
            <a:pPr algn="just">
              <a:spcBef>
                <a:spcPts val="500"/>
              </a:spcBef>
              <a:spcAft>
                <a:spcPts val="200"/>
              </a:spcAft>
            </a:pPr>
            <a:r>
              <a:rPr lang="en" sz="1000" b="0" dirty="0">
                <a:solidFill>
                  <a:schemeClr val="bg1">
                    <a:lumMod val="50000"/>
                  </a:schemeClr>
                </a:solidFill>
                <a:latin typeface="Arial" panose="020B0604020202020204" pitchFamily="34" charset="0"/>
              </a:rPr>
              <a:t>But this report contains other more worrying figures: the data for previous years have been revised downwards sharply. Since Donald Trump's return to power, only 180,000 jobs have been created, or 15,000 per month, the slowest pace since the recession years linked to the 2008 financial crisis or the Covid-19 pandemic. </a:t>
            </a:r>
          </a:p>
          <a:p>
            <a:pPr algn="just">
              <a:spcBef>
                <a:spcPts val="500"/>
              </a:spcBef>
              <a:spcAft>
                <a:spcPts val="200"/>
              </a:spcAft>
            </a:pPr>
            <a:r>
              <a:rPr lang="en" sz="1000" b="0" dirty="0">
                <a:solidFill>
                  <a:schemeClr val="bg1">
                    <a:lumMod val="50000"/>
                  </a:schemeClr>
                </a:solidFill>
                <a:latin typeface="Arial" panose="020B0604020202020204" pitchFamily="34" charset="0"/>
              </a:rPr>
              <a:t>In other words, American growth, which is showing a remarkable pace, is maintaining itself with little or no new jobs. Donald Trump especially remembered the first part of the report, welcoming "exceptional employment figures, much more than expected!"</a:t>
            </a:r>
          </a:p>
          <a:p>
            <a:pPr marL="0" lvl="3" indent="0" algn="just">
              <a:lnSpc>
                <a:spcPts val="1200"/>
              </a:lnSpc>
              <a:spcBef>
                <a:spcPts val="600"/>
              </a:spcBef>
              <a:buNone/>
            </a:pPr>
            <a:endParaRPr lang="fr-FR" sz="950" b="0" spc="10" dirty="0">
              <a:solidFill>
                <a:schemeClr val="bg1">
                  <a:lumMod val="50000"/>
                </a:schemeClr>
              </a:solidFill>
            </a:endParaRPr>
          </a:p>
        </p:txBody>
      </p:sp>
      <p:sp>
        <p:nvSpPr>
          <p:cNvPr id="38" name="Rectangle : coins arrondis 37">
            <a:extLst>
              <a:ext uri="{FF2B5EF4-FFF2-40B4-BE49-F238E27FC236}">
                <a16:creationId xmlns:a16="http://schemas.microsoft.com/office/drawing/2014/main" id="{1A09CA68-3E2B-B046-B78D-6FE33A60B6AA}"/>
              </a:ext>
            </a:extLst>
          </p:cNvPr>
          <p:cNvSpPr/>
          <p:nvPr/>
        </p:nvSpPr>
        <p:spPr>
          <a:xfrm>
            <a:off x="5030505" y="6110214"/>
            <a:ext cx="2025615" cy="352576"/>
          </a:xfrm>
          <a:prstGeom prst="roundRect">
            <a:avLst>
              <a:gd name="adj" fmla="val 50000"/>
            </a:avLst>
          </a:prstGeom>
          <a:solidFill>
            <a:srgbClr val="005483"/>
          </a:solidFill>
          <a:ln>
            <a:noFill/>
          </a:ln>
          <a:effectLst>
            <a:outerShdw blurRad="76200" dist="254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lang="en-GB" sz="1200" dirty="0">
              <a:solidFill>
                <a:srgbClr val="FFFFFF"/>
              </a:solidFill>
              <a:latin typeface="Arial" panose="020B0604020202020204" pitchFamily="34" charset="0"/>
              <a:cs typeface="Arial" panose="020B0604020202020204" pitchFamily="34" charset="0"/>
            </a:endParaRPr>
          </a:p>
        </p:txBody>
      </p:sp>
      <p:sp>
        <p:nvSpPr>
          <p:cNvPr id="31" name="object 3">
            <a:extLst>
              <a:ext uri="{FF2B5EF4-FFF2-40B4-BE49-F238E27FC236}">
                <a16:creationId xmlns:a16="http://schemas.microsoft.com/office/drawing/2014/main" id="{8A5E1BF5-16AE-EF4D-A73F-2550EF70E822}"/>
              </a:ext>
            </a:extLst>
          </p:cNvPr>
          <p:cNvSpPr/>
          <p:nvPr/>
        </p:nvSpPr>
        <p:spPr>
          <a:xfrm>
            <a:off x="4904447" y="3047570"/>
            <a:ext cx="2251710" cy="2847785"/>
          </a:xfrm>
          <a:custGeom>
            <a:avLst/>
            <a:gdLst/>
            <a:ahLst/>
            <a:cxnLst/>
            <a:rect l="l" t="t" r="r" b="b"/>
            <a:pathLst>
              <a:path w="2251709" h="2909570">
                <a:moveTo>
                  <a:pt x="0" y="2909481"/>
                </a:moveTo>
                <a:lnTo>
                  <a:pt x="2251100" y="2909481"/>
                </a:lnTo>
                <a:lnTo>
                  <a:pt x="2251100" y="0"/>
                </a:lnTo>
                <a:lnTo>
                  <a:pt x="0" y="0"/>
                </a:lnTo>
                <a:lnTo>
                  <a:pt x="0" y="2909481"/>
                </a:lnTo>
                <a:close/>
              </a:path>
            </a:pathLst>
          </a:custGeom>
          <a:ln w="88900">
            <a:solidFill>
              <a:schemeClr val="bg2"/>
            </a:solidFill>
            <a:miter lim="800000"/>
          </a:ln>
        </p:spPr>
        <p:txBody>
          <a:bodyPr wrap="square" lIns="0" tIns="0" rIns="0" bIns="0" rtlCol="0"/>
          <a:lstStyle/>
          <a:p>
            <a:endParaRPr/>
          </a:p>
        </p:txBody>
      </p:sp>
      <p:sp>
        <p:nvSpPr>
          <p:cNvPr id="20" name="object 10">
            <a:extLst>
              <a:ext uri="{FF2B5EF4-FFF2-40B4-BE49-F238E27FC236}">
                <a16:creationId xmlns:a16="http://schemas.microsoft.com/office/drawing/2014/main" id="{44A1FABD-99F1-1144-AA12-EDF2FF159F0C}"/>
              </a:ext>
            </a:extLst>
          </p:cNvPr>
          <p:cNvSpPr/>
          <p:nvPr/>
        </p:nvSpPr>
        <p:spPr>
          <a:xfrm>
            <a:off x="5885994" y="3379014"/>
            <a:ext cx="288290" cy="115570"/>
          </a:xfrm>
          <a:custGeom>
            <a:avLst/>
            <a:gdLst/>
            <a:ahLst/>
            <a:cxnLst/>
            <a:rect l="l" t="t" r="r" b="b"/>
            <a:pathLst>
              <a:path w="288289" h="115570">
                <a:moveTo>
                  <a:pt x="288010" y="0"/>
                </a:moveTo>
                <a:lnTo>
                  <a:pt x="0" y="0"/>
                </a:lnTo>
                <a:lnTo>
                  <a:pt x="144005" y="115201"/>
                </a:lnTo>
                <a:lnTo>
                  <a:pt x="288010" y="0"/>
                </a:lnTo>
                <a:close/>
              </a:path>
            </a:pathLst>
          </a:custGeom>
          <a:solidFill>
            <a:srgbClr val="0C1C49"/>
          </a:solidFill>
        </p:spPr>
        <p:txBody>
          <a:bodyPr wrap="square" lIns="0" tIns="0" rIns="0" bIns="0" rtlCol="0"/>
          <a:lstStyle/>
          <a:p>
            <a:endParaRPr/>
          </a:p>
        </p:txBody>
      </p:sp>
      <p:sp>
        <p:nvSpPr>
          <p:cNvPr id="10" name="object 5">
            <a:extLst>
              <a:ext uri="{FF2B5EF4-FFF2-40B4-BE49-F238E27FC236}">
                <a16:creationId xmlns:a16="http://schemas.microsoft.com/office/drawing/2014/main" id="{BCCAEC48-0E10-FB4D-8800-D428C55AE751}"/>
              </a:ext>
            </a:extLst>
          </p:cNvPr>
          <p:cNvSpPr/>
          <p:nvPr/>
        </p:nvSpPr>
        <p:spPr>
          <a:xfrm>
            <a:off x="359993" y="3379014"/>
            <a:ext cx="4360147" cy="2847785"/>
          </a:xfrm>
          <a:custGeom>
            <a:avLst/>
            <a:gdLst/>
            <a:ahLst/>
            <a:cxnLst/>
            <a:rect l="l" t="t" r="r" b="b"/>
            <a:pathLst>
              <a:path w="4248150" h="2988310">
                <a:moveTo>
                  <a:pt x="4247997" y="0"/>
                </a:moveTo>
                <a:lnTo>
                  <a:pt x="0" y="0"/>
                </a:lnTo>
                <a:lnTo>
                  <a:pt x="0" y="2988005"/>
                </a:lnTo>
                <a:lnTo>
                  <a:pt x="4247997" y="2988005"/>
                </a:lnTo>
                <a:lnTo>
                  <a:pt x="4247997" y="0"/>
                </a:lnTo>
                <a:close/>
              </a:path>
            </a:pathLst>
          </a:custGeom>
          <a:solidFill>
            <a:srgbClr val="E6F5FE"/>
          </a:solidFill>
        </p:spPr>
        <p:txBody>
          <a:bodyPr wrap="square" lIns="0" tIns="0" rIns="0" bIns="0" rtlCol="0"/>
          <a:lstStyle/>
          <a:p>
            <a:endParaRPr/>
          </a:p>
        </p:txBody>
      </p:sp>
      <p:sp>
        <p:nvSpPr>
          <p:cNvPr id="4" name="Titre 3">
            <a:extLst>
              <a:ext uri="{FF2B5EF4-FFF2-40B4-BE49-F238E27FC236}">
                <a16:creationId xmlns:a16="http://schemas.microsoft.com/office/drawing/2014/main" id="{9458EC5D-4664-A247-8B7D-BCBBDEE25E29}"/>
              </a:ext>
            </a:extLst>
          </p:cNvPr>
          <p:cNvSpPr>
            <a:spLocks noGrp="1"/>
          </p:cNvSpPr>
          <p:nvPr>
            <p:ph type="title"/>
          </p:nvPr>
        </p:nvSpPr>
        <p:spPr>
          <a:xfrm>
            <a:off x="338975" y="2493212"/>
            <a:ext cx="7292974" cy="340150"/>
          </a:xfrm>
        </p:spPr>
        <p:txBody>
          <a:bodyPr/>
          <a:lstStyle/>
          <a:p>
            <a:r>
              <a:rPr lang="en" sz="2800" dirty="0"/>
              <a:t>The Fed's "minutes"</a:t>
            </a:r>
          </a:p>
        </p:txBody>
      </p:sp>
      <p:sp>
        <p:nvSpPr>
          <p:cNvPr id="7" name="Espace réservé du contenu 6">
            <a:extLst>
              <a:ext uri="{FF2B5EF4-FFF2-40B4-BE49-F238E27FC236}">
                <a16:creationId xmlns:a16="http://schemas.microsoft.com/office/drawing/2014/main" id="{960B0AE7-C22D-C64E-B742-4CC8693FFB06}"/>
              </a:ext>
            </a:extLst>
          </p:cNvPr>
          <p:cNvSpPr>
            <a:spLocks noGrp="1"/>
          </p:cNvSpPr>
          <p:nvPr>
            <p:ph sz="quarter" idx="17"/>
          </p:nvPr>
        </p:nvSpPr>
        <p:spPr>
          <a:xfrm>
            <a:off x="5123880" y="4539008"/>
            <a:ext cx="1851008" cy="726052"/>
          </a:xfrm>
        </p:spPr>
        <p:txBody>
          <a:bodyPr/>
          <a:lstStyle/>
          <a:p>
            <a:pPr lvl="1" algn="ctr">
              <a:lnSpc>
                <a:spcPts val="1600"/>
              </a:lnSpc>
              <a:spcBef>
                <a:spcPts val="0"/>
              </a:spcBef>
            </a:pPr>
            <a:r>
              <a:rPr lang="en" sz="1100" b="0" dirty="0">
                <a:solidFill>
                  <a:srgbClr val="0C1C49"/>
                </a:solidFill>
              </a:rPr>
              <a:t>Weekly US jobless claims (Feb.26)</a:t>
            </a:r>
            <a:endParaRPr lang="fr-FR" sz="1000" b="0" dirty="0">
              <a:solidFill>
                <a:srgbClr val="0C1C49"/>
              </a:solidFill>
            </a:endParaRPr>
          </a:p>
        </p:txBody>
      </p:sp>
      <p:sp>
        <p:nvSpPr>
          <p:cNvPr id="9" name="object 65">
            <a:extLst>
              <a:ext uri="{FF2B5EF4-FFF2-40B4-BE49-F238E27FC236}">
                <a16:creationId xmlns:a16="http://schemas.microsoft.com/office/drawing/2014/main" id="{A5E8804A-7149-AB4F-99C8-202840D0EAED}"/>
              </a:ext>
            </a:extLst>
          </p:cNvPr>
          <p:cNvSpPr/>
          <p:nvPr/>
        </p:nvSpPr>
        <p:spPr>
          <a:xfrm flipV="1">
            <a:off x="359994" y="3051514"/>
            <a:ext cx="540385" cy="45719"/>
          </a:xfrm>
          <a:custGeom>
            <a:avLst/>
            <a:gdLst/>
            <a:ahLst/>
            <a:cxnLst/>
            <a:rect l="l" t="t" r="r" b="b"/>
            <a:pathLst>
              <a:path w="540385" h="36194">
                <a:moveTo>
                  <a:pt x="540004" y="0"/>
                </a:moveTo>
                <a:lnTo>
                  <a:pt x="0" y="0"/>
                </a:lnTo>
                <a:lnTo>
                  <a:pt x="0" y="36004"/>
                </a:lnTo>
                <a:lnTo>
                  <a:pt x="540004" y="36004"/>
                </a:lnTo>
                <a:lnTo>
                  <a:pt x="540004" y="0"/>
                </a:lnTo>
                <a:close/>
              </a:path>
            </a:pathLst>
          </a:custGeom>
          <a:solidFill>
            <a:srgbClr val="0C1C49"/>
          </a:solidFill>
        </p:spPr>
        <p:txBody>
          <a:bodyPr wrap="square" lIns="0" tIns="0" rIns="0" bIns="0" rtlCol="0"/>
          <a:lstStyle/>
          <a:p>
            <a:endParaRPr/>
          </a:p>
        </p:txBody>
      </p:sp>
      <p:sp>
        <p:nvSpPr>
          <p:cNvPr id="21" name="object 17">
            <a:extLst>
              <a:ext uri="{FF2B5EF4-FFF2-40B4-BE49-F238E27FC236}">
                <a16:creationId xmlns:a16="http://schemas.microsoft.com/office/drawing/2014/main" id="{BA3E24A4-12F4-8143-8ED5-4990EB61661C}"/>
              </a:ext>
            </a:extLst>
          </p:cNvPr>
          <p:cNvSpPr/>
          <p:nvPr/>
        </p:nvSpPr>
        <p:spPr>
          <a:xfrm>
            <a:off x="4860000" y="2934537"/>
            <a:ext cx="2340610" cy="432434"/>
          </a:xfrm>
          <a:custGeom>
            <a:avLst/>
            <a:gdLst/>
            <a:ahLst/>
            <a:cxnLst/>
            <a:rect l="l" t="t" r="r" b="b"/>
            <a:pathLst>
              <a:path w="2340609" h="432435">
                <a:moveTo>
                  <a:pt x="2340000" y="0"/>
                </a:moveTo>
                <a:lnTo>
                  <a:pt x="0" y="0"/>
                </a:lnTo>
                <a:lnTo>
                  <a:pt x="0" y="432003"/>
                </a:lnTo>
                <a:lnTo>
                  <a:pt x="2340000" y="432003"/>
                </a:lnTo>
                <a:lnTo>
                  <a:pt x="2340000" y="0"/>
                </a:lnTo>
                <a:close/>
              </a:path>
            </a:pathLst>
          </a:custGeom>
          <a:solidFill>
            <a:srgbClr val="0C1C49"/>
          </a:solidFill>
          <a:effectLst>
            <a:outerShdw blurRad="76200" dist="25400" dir="2700000" algn="tl" rotWithShape="0">
              <a:prstClr val="black">
                <a:alpha val="30000"/>
              </a:prstClr>
            </a:outerShdw>
          </a:effectLst>
        </p:spPr>
        <p:txBody>
          <a:bodyPr wrap="square" lIns="0" tIns="0" rIns="0" bIns="0" rtlCol="0"/>
          <a:lstStyle/>
          <a:p>
            <a:endParaRPr/>
          </a:p>
        </p:txBody>
      </p:sp>
      <p:sp>
        <p:nvSpPr>
          <p:cNvPr id="30" name="object 18">
            <a:extLst>
              <a:ext uri="{FF2B5EF4-FFF2-40B4-BE49-F238E27FC236}">
                <a16:creationId xmlns:a16="http://schemas.microsoft.com/office/drawing/2014/main" id="{380766A0-00A4-5E40-B238-D9ACC9666B39}"/>
              </a:ext>
            </a:extLst>
          </p:cNvPr>
          <p:cNvSpPr txBox="1"/>
          <p:nvPr/>
        </p:nvSpPr>
        <p:spPr>
          <a:xfrm>
            <a:off x="4879544" y="3027701"/>
            <a:ext cx="2339680" cy="215444"/>
          </a:xfrm>
          <a:prstGeom prst="rect">
            <a:avLst/>
          </a:prstGeom>
        </p:spPr>
        <p:txBody>
          <a:bodyPr vert="horz" wrap="square" lIns="0" tIns="0" rIns="0" bIns="0" rtlCol="0">
            <a:spAutoFit/>
          </a:bodyPr>
          <a:lstStyle/>
          <a:p>
            <a:pPr algn="ctr">
              <a:lnSpc>
                <a:spcPct val="100000"/>
              </a:lnSpc>
            </a:pPr>
            <a:r>
              <a:rPr lang="en" sz="1400" b="1" dirty="0">
                <a:solidFill>
                  <a:schemeClr val="bg1"/>
                </a:solidFill>
                <a:latin typeface="Arial"/>
                <a:cs typeface="Arial"/>
              </a:rPr>
              <a:t>Figure of the week</a:t>
            </a:r>
            <a:endParaRPr sz="1400" dirty="0">
              <a:solidFill>
                <a:schemeClr val="bg1"/>
              </a:solidFill>
              <a:latin typeface="Arial"/>
              <a:cs typeface="Arial"/>
            </a:endParaRPr>
          </a:p>
        </p:txBody>
      </p:sp>
      <p:sp>
        <p:nvSpPr>
          <p:cNvPr id="32" name="Rectangle 31">
            <a:extLst>
              <a:ext uri="{FF2B5EF4-FFF2-40B4-BE49-F238E27FC236}">
                <a16:creationId xmlns:a16="http://schemas.microsoft.com/office/drawing/2014/main" id="{F8E3D7AD-900B-8240-9013-80E553C46A67}"/>
              </a:ext>
            </a:extLst>
          </p:cNvPr>
          <p:cNvSpPr/>
          <p:nvPr/>
        </p:nvSpPr>
        <p:spPr>
          <a:xfrm>
            <a:off x="5030505" y="3711188"/>
            <a:ext cx="2122458" cy="738664"/>
          </a:xfrm>
          <a:prstGeom prst="rect">
            <a:avLst/>
          </a:prstGeom>
        </p:spPr>
        <p:txBody>
          <a:bodyPr wrap="square" lIns="0" tIns="0" rIns="0" bIns="0">
            <a:spAutoFit/>
          </a:bodyPr>
          <a:lstStyle/>
          <a:p>
            <a:pPr algn="ctr"/>
            <a:r>
              <a:rPr lang="en" sz="4800" b="1" dirty="0">
                <a:solidFill>
                  <a:srgbClr val="00C3F1"/>
                </a:solidFill>
              </a:rPr>
              <a:t>206K</a:t>
            </a:r>
          </a:p>
        </p:txBody>
      </p:sp>
      <p:sp>
        <p:nvSpPr>
          <p:cNvPr id="39" name="Rectangle 38">
            <a:extLst>
              <a:ext uri="{FF2B5EF4-FFF2-40B4-BE49-F238E27FC236}">
                <a16:creationId xmlns:a16="http://schemas.microsoft.com/office/drawing/2014/main" id="{C5B3CE43-047B-9847-8591-A642F2FFB9B1}"/>
              </a:ext>
            </a:extLst>
          </p:cNvPr>
          <p:cNvSpPr/>
          <p:nvPr/>
        </p:nvSpPr>
        <p:spPr>
          <a:xfrm>
            <a:off x="5477518" y="6176239"/>
            <a:ext cx="1138925" cy="303736"/>
          </a:xfrm>
          <a:prstGeom prst="rect">
            <a:avLst/>
          </a:prstGeom>
        </p:spPr>
        <p:txBody>
          <a:bodyPr wrap="none" lIns="0" tIns="0" rIns="0" bIns="0">
            <a:noAutofit/>
          </a:bodyPr>
          <a:lstStyle/>
          <a:p>
            <a:pPr algn="ctr">
              <a:lnSpc>
                <a:spcPct val="100000"/>
              </a:lnSpc>
            </a:pPr>
            <a:r>
              <a:rPr lang="en" sz="1200" b="1" spc="-20" dirty="0">
                <a:solidFill>
                  <a:schemeClr val="bg1"/>
                </a:solidFill>
                <a:cs typeface="Arial"/>
              </a:rPr>
              <a:t>Unemployment down</a:t>
            </a:r>
            <a:endParaRPr lang="fr-FR" sz="1200" dirty="0">
              <a:cs typeface="Arial"/>
            </a:endParaRPr>
          </a:p>
        </p:txBody>
      </p:sp>
      <p:grpSp>
        <p:nvGrpSpPr>
          <p:cNvPr id="60" name="Groupe 59">
            <a:extLst>
              <a:ext uri="{FF2B5EF4-FFF2-40B4-BE49-F238E27FC236}">
                <a16:creationId xmlns:a16="http://schemas.microsoft.com/office/drawing/2014/main" id="{1559F773-998C-3847-AECD-B6A5792CD8A0}"/>
              </a:ext>
            </a:extLst>
          </p:cNvPr>
          <p:cNvGrpSpPr/>
          <p:nvPr/>
        </p:nvGrpSpPr>
        <p:grpSpPr>
          <a:xfrm>
            <a:off x="5819268" y="5345906"/>
            <a:ext cx="421145" cy="422201"/>
            <a:chOff x="5754702" y="5306093"/>
            <a:chExt cx="551180" cy="551180"/>
          </a:xfrm>
        </p:grpSpPr>
        <p:sp>
          <p:nvSpPr>
            <p:cNvPr id="35" name="Ellipse 34">
              <a:extLst>
                <a:ext uri="{FF2B5EF4-FFF2-40B4-BE49-F238E27FC236}">
                  <a16:creationId xmlns:a16="http://schemas.microsoft.com/office/drawing/2014/main" id="{E27E5814-552B-984D-9B11-42C9BA39C630}"/>
                </a:ext>
              </a:extLst>
            </p:cNvPr>
            <p:cNvSpPr/>
            <p:nvPr/>
          </p:nvSpPr>
          <p:spPr>
            <a:xfrm>
              <a:off x="5754702" y="5306093"/>
              <a:ext cx="551180" cy="551180"/>
            </a:xfrm>
            <a:prstGeom prst="ellipse">
              <a:avLst/>
            </a:prstGeom>
            <a:solidFill>
              <a:srgbClr val="1596C8"/>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lang="en-GB" sz="1200" dirty="0">
                <a:solidFill>
                  <a:srgbClr val="FFFFFF"/>
                </a:solidFill>
                <a:latin typeface="Arial" panose="020B0604020202020204" pitchFamily="34" charset="0"/>
                <a:cs typeface="Arial" panose="020B0604020202020204" pitchFamily="34" charset="0"/>
              </a:endParaRPr>
            </a:p>
          </p:txBody>
        </p:sp>
        <p:pic>
          <p:nvPicPr>
            <p:cNvPr id="51" name="Graphique 50">
              <a:extLst>
                <a:ext uri="{FF2B5EF4-FFF2-40B4-BE49-F238E27FC236}">
                  <a16:creationId xmlns:a16="http://schemas.microsoft.com/office/drawing/2014/main" id="{367D201E-A04D-524A-889F-CA5C4FE8B82A}"/>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5850186" y="5403584"/>
              <a:ext cx="411373" cy="321944"/>
            </a:xfrm>
            <a:prstGeom prst="rect">
              <a:avLst/>
            </a:prstGeom>
          </p:spPr>
        </p:pic>
      </p:grpSp>
      <p:sp>
        <p:nvSpPr>
          <p:cNvPr id="2" name="Espace réservé du numéro de diapositive 1">
            <a:extLst>
              <a:ext uri="{FF2B5EF4-FFF2-40B4-BE49-F238E27FC236}">
                <a16:creationId xmlns:a16="http://schemas.microsoft.com/office/drawing/2014/main" id="{87185CFA-576E-E14B-ACA0-D61842856B69}"/>
              </a:ext>
            </a:extLst>
          </p:cNvPr>
          <p:cNvSpPr>
            <a:spLocks noGrp="1"/>
          </p:cNvSpPr>
          <p:nvPr>
            <p:ph type="sldNum" sz="quarter" idx="10"/>
          </p:nvPr>
        </p:nvSpPr>
        <p:spPr/>
        <p:txBody>
          <a:bodyPr/>
          <a:lstStyle/>
          <a:p>
            <a:r>
              <a:rPr lang="en"/>
              <a:t>-  -</a:t>
            </a:r>
            <a:fld id="{0AD952E5-C772-624B-8D8A-666D3A0C2979}" type="slidenum">
              <a:rPr lang="fr-FR" smtClean="0"/>
              <a:t>1</a:t>
            </a:fld>
            <a:endParaRPr lang="fr-FR" dirty="0"/>
          </a:p>
        </p:txBody>
      </p:sp>
      <p:sp>
        <p:nvSpPr>
          <p:cNvPr id="29" name="object 33">
            <a:extLst>
              <a:ext uri="{FF2B5EF4-FFF2-40B4-BE49-F238E27FC236}">
                <a16:creationId xmlns:a16="http://schemas.microsoft.com/office/drawing/2014/main" id="{3F44F68D-E826-3C43-ADED-66D319201B82}"/>
              </a:ext>
            </a:extLst>
          </p:cNvPr>
          <p:cNvSpPr txBox="1"/>
          <p:nvPr/>
        </p:nvSpPr>
        <p:spPr>
          <a:xfrm>
            <a:off x="3498115" y="1975359"/>
            <a:ext cx="1864460" cy="221913"/>
          </a:xfrm>
          <a:prstGeom prst="rect">
            <a:avLst/>
          </a:prstGeom>
        </p:spPr>
        <p:txBody>
          <a:bodyPr vert="horz" wrap="square" lIns="0" tIns="0" rIns="0" bIns="0" rtlCol="0">
            <a:noAutofit/>
          </a:bodyPr>
          <a:lstStyle/>
          <a:p>
            <a:pPr marL="0" algn="r">
              <a:lnSpc>
                <a:spcPct val="100000"/>
              </a:lnSpc>
              <a:spcBef>
                <a:spcPts val="0"/>
              </a:spcBef>
            </a:pPr>
            <a:r>
              <a:rPr lang="en" sz="950" b="1" dirty="0">
                <a:solidFill>
                  <a:srgbClr val="FFFFFF"/>
                </a:solidFill>
                <a:latin typeface="Arial"/>
                <a:cs typeface="Arial"/>
              </a:rPr>
              <a:t>n°182 </a:t>
            </a:r>
            <a:r>
              <a:rPr lang="en" sz="950" dirty="0">
                <a:solidFill>
                  <a:srgbClr val="FFFFFF"/>
                </a:solidFill>
                <a:latin typeface="Arial"/>
                <a:cs typeface="Arial"/>
              </a:rPr>
              <a:t>l 19 February 202</a:t>
            </a:r>
            <a:r>
              <a:rPr lang="en" sz="950" spc="-20" dirty="0">
                <a:solidFill>
                  <a:srgbClr val="FFFFFF"/>
                </a:solidFill>
                <a:latin typeface="Arial"/>
                <a:cs typeface="Arial"/>
              </a:rPr>
              <a:t>6</a:t>
            </a:r>
            <a:endParaRPr sz="950" dirty="0">
              <a:latin typeface="Arial"/>
              <a:cs typeface="Arial"/>
            </a:endParaRPr>
          </a:p>
        </p:txBody>
      </p:sp>
      <p:sp>
        <p:nvSpPr>
          <p:cNvPr id="28" name="TextBox 37"/>
          <p:cNvSpPr txBox="1"/>
          <p:nvPr/>
        </p:nvSpPr>
        <p:spPr>
          <a:xfrm>
            <a:off x="2798720" y="10188720"/>
            <a:ext cx="1866153" cy="217068"/>
          </a:xfrm>
          <a:prstGeom prst="rect">
            <a:avLst/>
          </a:prstGeom>
          <a:noFill/>
        </p:spPr>
        <p:txBody>
          <a:bodyPr vert="horz" wrap="square" lIns="0" tIns="0" rIns="0" bIns="0" rtlCol="0">
            <a:noAutofit/>
          </a:bodyPr>
          <a:lstStyle/>
          <a:p>
            <a:r>
              <a:rPr lang="en" sz="700" i="1" dirty="0">
                <a:solidFill>
                  <a:schemeClr val="bg1">
                    <a:lumMod val="50000"/>
                  </a:schemeClr>
                </a:solidFill>
                <a:latin typeface="Arial" panose="020B0604020202020204" pitchFamily="34" charset="0"/>
                <a:cs typeface="Arial" panose="020B0604020202020204" pitchFamily="34" charset="0"/>
              </a:rPr>
              <a:t>Source: Amundi, Bureau of Labor Statistics</a:t>
            </a:r>
            <a:endParaRPr lang="fr-FR" sz="700" i="1" dirty="0">
              <a:solidFill>
                <a:schemeClr val="bg1">
                  <a:lumMod val="50000"/>
                </a:schemeClr>
              </a:solidFill>
              <a:latin typeface="Arial" panose="020B0604020202020204" pitchFamily="34" charset="0"/>
              <a:cs typeface="Arial" panose="020B0604020202020204" pitchFamily="34" charset="0"/>
            </a:endParaRPr>
          </a:p>
        </p:txBody>
      </p:sp>
      <p:sp>
        <p:nvSpPr>
          <p:cNvPr id="12" name="object 41">
            <a:extLst>
              <a:ext uri="{FF2B5EF4-FFF2-40B4-BE49-F238E27FC236}">
                <a16:creationId xmlns:a16="http://schemas.microsoft.com/office/drawing/2014/main" id="{23E14BB5-922C-1B44-AC95-B58665E813F3}"/>
              </a:ext>
            </a:extLst>
          </p:cNvPr>
          <p:cNvSpPr txBox="1"/>
          <p:nvPr/>
        </p:nvSpPr>
        <p:spPr>
          <a:xfrm>
            <a:off x="354016" y="3005470"/>
            <a:ext cx="4369180" cy="302963"/>
          </a:xfrm>
          <a:prstGeom prst="rect">
            <a:avLst/>
          </a:prstGeom>
          <a:solidFill>
            <a:srgbClr val="C19136"/>
          </a:solidFill>
        </p:spPr>
        <p:txBody>
          <a:bodyPr vert="horz" wrap="square" lIns="0" tIns="0" rIns="0" bIns="18000" rtlCol="0" anchor="ctr">
            <a:noAutofit/>
          </a:bodyPr>
          <a:lstStyle/>
          <a:p>
            <a:pPr marL="90170">
              <a:lnSpc>
                <a:spcPct val="100000"/>
              </a:lnSpc>
            </a:pPr>
            <a:r>
              <a:rPr lang="en" sz="1400" dirty="0">
                <a:solidFill>
                  <a:schemeClr val="bg1"/>
                </a:solidFill>
                <a:latin typeface="+mj-lt"/>
                <a:cs typeface="Gotham-Bold"/>
              </a:rPr>
              <a:t>Divergence within the Fed</a:t>
            </a:r>
          </a:p>
        </p:txBody>
      </p:sp>
      <p:sp>
        <p:nvSpPr>
          <p:cNvPr id="26" name="Text Placeholder 6">
            <a:extLst>
              <a:ext uri="{FF2B5EF4-FFF2-40B4-BE49-F238E27FC236}">
                <a16:creationId xmlns:a16="http://schemas.microsoft.com/office/drawing/2014/main" id="{779A440D-8249-44A3-8CB4-AD6FDD127B95}"/>
              </a:ext>
            </a:extLst>
          </p:cNvPr>
          <p:cNvSpPr txBox="1">
            <a:spLocks/>
          </p:cNvSpPr>
          <p:nvPr/>
        </p:nvSpPr>
        <p:spPr>
          <a:xfrm>
            <a:off x="6193529" y="1611432"/>
            <a:ext cx="1167079" cy="670856"/>
          </a:xfrm>
          <a:prstGeom prst="rect">
            <a:avLst/>
          </a:prstGeom>
        </p:spPr>
        <p:txBody>
          <a:bodyPr vert="horz" lIns="0" tIns="0" rIns="0" bIns="0" rtlCol="0" anchor="t" anchorCtr="0"/>
          <a:lstStyle>
            <a:defPPr>
              <a:defRPr lang="en-US"/>
            </a:defPPr>
            <a:lvl1pPr marL="0" algn="ctr" defTabSz="457200" rtl="0" eaLnBrk="1" latinLnBrk="0" hangingPunct="1">
              <a:defRPr sz="900" kern="1200">
                <a:solidFill>
                  <a:srgbClr val="0C1C49"/>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 sz="1200" b="1" dirty="0">
                <a:solidFill>
                  <a:schemeClr val="bg1"/>
                </a:solidFill>
                <a:latin typeface="Noto Sans" panose="020B0502040504020204" pitchFamily="34" charset="0"/>
                <a:ea typeface="Noto Sans" panose="020B0502040504020204" pitchFamily="34" charset="0"/>
                <a:cs typeface="Noto Sans" panose="020B0502040504020204" pitchFamily="34" charset="0"/>
              </a:rPr>
              <a:t>Liquidity </a:t>
            </a:r>
          </a:p>
          <a:p>
            <a:r>
              <a:rPr lang="en" sz="1200" b="1" dirty="0">
                <a:solidFill>
                  <a:schemeClr val="bg1"/>
                </a:solidFill>
                <a:latin typeface="Noto Sans" panose="020B0502040504020204" pitchFamily="34" charset="0"/>
                <a:ea typeface="Noto Sans" panose="020B0502040504020204" pitchFamily="34" charset="0"/>
                <a:cs typeface="Noto Sans" panose="020B0502040504020204" pitchFamily="34" charset="0"/>
              </a:rPr>
              <a:t>Solutions</a:t>
            </a:r>
          </a:p>
        </p:txBody>
      </p:sp>
      <p:sp>
        <p:nvSpPr>
          <p:cNvPr id="33" name="Espace réservé du contenu 4">
            <a:extLst>
              <a:ext uri="{FF2B5EF4-FFF2-40B4-BE49-F238E27FC236}">
                <a16:creationId xmlns:a16="http://schemas.microsoft.com/office/drawing/2014/main" id="{8DB9A23D-69EF-499B-80AC-FBB406BD5F94}"/>
              </a:ext>
            </a:extLst>
          </p:cNvPr>
          <p:cNvSpPr>
            <a:spLocks noGrp="1"/>
          </p:cNvSpPr>
          <p:nvPr>
            <p:ph sz="quarter" idx="11"/>
          </p:nvPr>
        </p:nvSpPr>
        <p:spPr>
          <a:xfrm>
            <a:off x="480695" y="3494584"/>
            <a:ext cx="4087273" cy="3793461"/>
          </a:xfrm>
        </p:spPr>
        <p:txBody>
          <a:bodyPr/>
          <a:lstStyle/>
          <a:p>
            <a:pPr marL="0" lvl="3" indent="0" algn="just">
              <a:lnSpc>
                <a:spcPts val="1200"/>
              </a:lnSpc>
              <a:spcBef>
                <a:spcPts val="500"/>
              </a:spcBef>
              <a:buNone/>
            </a:pPr>
            <a:r>
              <a:rPr lang="en" b="0" spc="10" dirty="0">
                <a:solidFill>
                  <a:schemeClr val="bg1">
                    <a:lumMod val="50000"/>
                  </a:schemeClr>
                </a:solidFill>
              </a:rPr>
              <a:t>Federal Reserve officials agreed almost unanimously last month to leave interest rates unchanged, according to the minutes published on Wednesday. Still, two participants said they favored a rate cut  Governors Christopher Waller and Stephen Miran who expressed concerns about a potential slowdown in the labor market.</a:t>
            </a:r>
          </a:p>
          <a:p>
            <a:pPr marL="0" lvl="3" indent="0" algn="just">
              <a:lnSpc>
                <a:spcPts val="1200"/>
              </a:lnSpc>
              <a:spcBef>
                <a:spcPts val="500"/>
              </a:spcBef>
              <a:buNone/>
            </a:pPr>
            <a:r>
              <a:rPr lang="en" b="0" spc="10" dirty="0">
                <a:solidFill>
                  <a:schemeClr val="bg1">
                    <a:lumMod val="50000"/>
                  </a:schemeClr>
                </a:solidFill>
              </a:rPr>
              <a:t>The divergences were wider among the seventeen participants, when they openly raised for the first time the hypothesis of a rate hike if inflation were to remain above the 2% target. </a:t>
            </a:r>
          </a:p>
          <a:p>
            <a:pPr marL="0" lvl="3" indent="0" algn="just">
              <a:lnSpc>
                <a:spcPts val="1200"/>
              </a:lnSpc>
              <a:spcBef>
                <a:spcPts val="500"/>
              </a:spcBef>
              <a:buNone/>
            </a:pPr>
            <a:r>
              <a:rPr lang="en" b="0" spc="10" dirty="0">
                <a:solidFill>
                  <a:schemeClr val="bg1">
                    <a:lumMod val="50000"/>
                  </a:schemeClr>
                </a:solidFill>
              </a:rPr>
              <a:t>However, some governors believe that rates should be left unchanged "for a while" in order to have new economic data and new inflation figures. The fear is that a cut may not be appropriate until there is evidence of "disinflation on track".</a:t>
            </a:r>
          </a:p>
          <a:p>
            <a:pPr marL="0" lvl="3" indent="0" algn="just">
              <a:lnSpc>
                <a:spcPts val="1200"/>
              </a:lnSpc>
              <a:spcBef>
                <a:spcPts val="500"/>
              </a:spcBef>
              <a:buNone/>
            </a:pPr>
            <a:r>
              <a:rPr lang="en" b="0" spc="10" dirty="0">
                <a:solidFill>
                  <a:schemeClr val="bg1">
                    <a:lumMod val="50000"/>
                  </a:schemeClr>
                </a:solidFill>
              </a:rPr>
              <a:t>However, inflation seems to be on the path to slow this year, which should pave the way for further easing of the Fed's monetary policy. The market is anticipating a rate cut in July followed by another in the 4th quarter. </a:t>
            </a:r>
          </a:p>
          <a:p>
            <a:pPr marL="0" lvl="3" indent="0" algn="just">
              <a:lnSpc>
                <a:spcPts val="1200"/>
              </a:lnSpc>
              <a:spcBef>
                <a:spcPts val="600"/>
              </a:spcBef>
              <a:buNone/>
            </a:pPr>
            <a:endParaRPr lang="fr-FR" b="0" spc="10" dirty="0">
              <a:solidFill>
                <a:schemeClr val="bg1">
                  <a:lumMod val="50000"/>
                </a:schemeClr>
              </a:solidFill>
            </a:endParaRPr>
          </a:p>
          <a:p>
            <a:pPr marL="0" lvl="3" indent="0" algn="just">
              <a:lnSpc>
                <a:spcPts val="1200"/>
              </a:lnSpc>
              <a:spcBef>
                <a:spcPts val="600"/>
              </a:spcBef>
              <a:buNone/>
            </a:pPr>
            <a:endParaRPr lang="fr-FR" b="0" spc="10" dirty="0">
              <a:solidFill>
                <a:schemeClr val="bg1">
                  <a:lumMod val="50000"/>
                </a:schemeClr>
              </a:solidFill>
            </a:endParaRPr>
          </a:p>
          <a:p>
            <a:pPr marL="0" lvl="3" indent="0" algn="just">
              <a:lnSpc>
                <a:spcPts val="1200"/>
              </a:lnSpc>
              <a:spcBef>
                <a:spcPts val="600"/>
              </a:spcBef>
              <a:buNone/>
            </a:pPr>
            <a:endParaRPr lang="fr-FR" b="0" spc="10" dirty="0">
              <a:solidFill>
                <a:schemeClr val="bg1">
                  <a:lumMod val="50000"/>
                </a:schemeClr>
              </a:solidFill>
            </a:endParaRPr>
          </a:p>
        </p:txBody>
      </p:sp>
      <p:sp>
        <p:nvSpPr>
          <p:cNvPr id="27" name="ZoneTexte 26">
            <a:extLst>
              <a:ext uri="{FF2B5EF4-FFF2-40B4-BE49-F238E27FC236}">
                <a16:creationId xmlns:a16="http://schemas.microsoft.com/office/drawing/2014/main" id="{439613EB-C8A3-49E1-8A30-336F6C4A5317}"/>
              </a:ext>
            </a:extLst>
          </p:cNvPr>
          <p:cNvSpPr txBox="1"/>
          <p:nvPr/>
        </p:nvSpPr>
        <p:spPr>
          <a:xfrm>
            <a:off x="1096904" y="6421448"/>
            <a:ext cx="3782640" cy="229137"/>
          </a:xfrm>
          <a:prstGeom prst="rect">
            <a:avLst/>
          </a:prstGeom>
          <a:noFill/>
        </p:spPr>
        <p:txBody>
          <a:bodyPr vert="horz" wrap="square" lIns="0" tIns="0" rIns="0" bIns="0" rtlCol="0">
            <a:noAutofit/>
          </a:bodyPr>
          <a:lstStyle/>
          <a:p>
            <a:pPr algn="l"/>
            <a:r>
              <a:rPr lang="en" sz="1200" b="1" dirty="0">
                <a:solidFill>
                  <a:srgbClr val="646464"/>
                </a:solidFill>
                <a:latin typeface="Arial" panose="020B0604020202020204" pitchFamily="34" charset="0"/>
                <a:cs typeface="Arial" panose="020B0604020202020204" pitchFamily="34" charset="0"/>
              </a:rPr>
              <a:t>Evolution of US unemployment (%)</a:t>
            </a:r>
          </a:p>
          <a:p>
            <a:pPr algn="l"/>
            <a:endParaRPr lang="fr-FR" sz="1100" b="1" dirty="0">
              <a:solidFill>
                <a:srgbClr val="646464"/>
              </a:solidFill>
              <a:latin typeface="Arial" panose="020B0604020202020204" pitchFamily="34" charset="0"/>
              <a:cs typeface="Arial" panose="020B0604020202020204" pitchFamily="34" charset="0"/>
            </a:endParaRPr>
          </a:p>
        </p:txBody>
      </p:sp>
      <p:pic>
        <p:nvPicPr>
          <p:cNvPr id="5" name="Image 4">
            <a:extLst>
              <a:ext uri="{FF2B5EF4-FFF2-40B4-BE49-F238E27FC236}">
                <a16:creationId xmlns:a16="http://schemas.microsoft.com/office/drawing/2014/main" id="{E83665A1-7F33-EED6-3B5F-910AB8F329E1}"/>
              </a:ext>
            </a:extLst>
          </p:cNvPr>
          <p:cNvPicPr>
            <a:picLocks noChangeAspect="1"/>
          </p:cNvPicPr>
          <p:nvPr/>
        </p:nvPicPr>
        <p:blipFill>
          <a:blip r:embed="rId5"/>
          <a:stretch>
            <a:fillRect/>
          </a:stretch>
        </p:blipFill>
        <p:spPr>
          <a:xfrm>
            <a:off x="256303" y="6764504"/>
            <a:ext cx="4536056" cy="2940558"/>
          </a:xfrm>
          <a:prstGeom prst="rect">
            <a:avLst/>
          </a:prstGeom>
        </p:spPr>
      </p:pic>
    </p:spTree>
    <p:extLst>
      <p:ext uri="{BB962C8B-B14F-4D97-AF65-F5344CB8AC3E}">
        <p14:creationId xmlns:p14="http://schemas.microsoft.com/office/powerpoint/2010/main" val="235564171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355A01B1-00C6-41C2-7916-B99253FE01AB}"/>
              </a:ext>
            </a:extLst>
          </p:cNvPr>
          <p:cNvSpPr/>
          <p:nvPr/>
        </p:nvSpPr>
        <p:spPr>
          <a:xfrm>
            <a:off x="4061460" y="1241079"/>
            <a:ext cx="3129171" cy="213068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lang="fr-FR" sz="1200" dirty="0">
              <a:solidFill>
                <a:srgbClr val="FFFFFF"/>
              </a:solidFill>
              <a:latin typeface="Arial" panose="020B0604020202020204" pitchFamily="34" charset="0"/>
              <a:cs typeface="Arial" panose="020B0604020202020204" pitchFamily="34" charset="0"/>
            </a:endParaRPr>
          </a:p>
        </p:txBody>
      </p:sp>
      <p:sp>
        <p:nvSpPr>
          <p:cNvPr id="54" name="object 31">
            <a:extLst>
              <a:ext uri="{FF2B5EF4-FFF2-40B4-BE49-F238E27FC236}">
                <a16:creationId xmlns:a16="http://schemas.microsoft.com/office/drawing/2014/main" id="{DBD9C973-9F40-B648-8E6C-46A8AD0CA089}"/>
              </a:ext>
            </a:extLst>
          </p:cNvPr>
          <p:cNvSpPr/>
          <p:nvPr/>
        </p:nvSpPr>
        <p:spPr>
          <a:xfrm>
            <a:off x="318626" y="8130319"/>
            <a:ext cx="6902475" cy="2193860"/>
          </a:xfrm>
          <a:custGeom>
            <a:avLst/>
            <a:gdLst/>
            <a:ahLst/>
            <a:cxnLst/>
            <a:rect l="l" t="t" r="r" b="b"/>
            <a:pathLst>
              <a:path w="6840220" h="2232025">
                <a:moveTo>
                  <a:pt x="6840004" y="0"/>
                </a:moveTo>
                <a:lnTo>
                  <a:pt x="0" y="0"/>
                </a:lnTo>
                <a:lnTo>
                  <a:pt x="0" y="2231999"/>
                </a:lnTo>
                <a:lnTo>
                  <a:pt x="6840004" y="2231999"/>
                </a:lnTo>
                <a:lnTo>
                  <a:pt x="6840004" y="0"/>
                </a:lnTo>
                <a:close/>
              </a:path>
            </a:pathLst>
          </a:custGeom>
          <a:solidFill>
            <a:srgbClr val="EDEDED"/>
          </a:solidFill>
        </p:spPr>
        <p:txBody>
          <a:bodyPr wrap="square" lIns="0" tIns="0" rIns="0" bIns="0" rtlCol="0"/>
          <a:lstStyle/>
          <a:p>
            <a:endParaRPr dirty="0"/>
          </a:p>
        </p:txBody>
      </p:sp>
      <p:sp>
        <p:nvSpPr>
          <p:cNvPr id="52" name="object 41">
            <a:extLst>
              <a:ext uri="{FF2B5EF4-FFF2-40B4-BE49-F238E27FC236}">
                <a16:creationId xmlns:a16="http://schemas.microsoft.com/office/drawing/2014/main" id="{4FB832D4-D56A-B14F-A103-6B41FCDC7A40}"/>
              </a:ext>
            </a:extLst>
          </p:cNvPr>
          <p:cNvSpPr txBox="1"/>
          <p:nvPr/>
        </p:nvSpPr>
        <p:spPr>
          <a:xfrm>
            <a:off x="368067" y="4268484"/>
            <a:ext cx="6853034" cy="250825"/>
          </a:xfrm>
          <a:prstGeom prst="rect">
            <a:avLst/>
          </a:prstGeom>
          <a:solidFill>
            <a:srgbClr val="C19136"/>
          </a:solidFill>
        </p:spPr>
        <p:txBody>
          <a:bodyPr vert="horz" wrap="square" lIns="0" tIns="0" rIns="0" bIns="18000" rtlCol="0" anchor="ctr">
            <a:noAutofit/>
          </a:bodyPr>
          <a:lstStyle/>
          <a:p>
            <a:pPr marL="90170">
              <a:lnSpc>
                <a:spcPct val="100000"/>
              </a:lnSpc>
            </a:pPr>
            <a:r>
              <a:rPr lang="en" sz="1400" dirty="0">
                <a:solidFill>
                  <a:srgbClr val="FFFFFF"/>
                </a:solidFill>
                <a:cs typeface="Gotham-Bold"/>
              </a:rPr>
              <a:t>Market impact</a:t>
            </a:r>
          </a:p>
        </p:txBody>
      </p:sp>
      <p:sp>
        <p:nvSpPr>
          <p:cNvPr id="44" name="object 13">
            <a:extLst>
              <a:ext uri="{FF2B5EF4-FFF2-40B4-BE49-F238E27FC236}">
                <a16:creationId xmlns:a16="http://schemas.microsoft.com/office/drawing/2014/main" id="{0FFF37C9-402F-F24E-975F-6B2A0B969206}"/>
              </a:ext>
            </a:extLst>
          </p:cNvPr>
          <p:cNvSpPr/>
          <p:nvPr/>
        </p:nvSpPr>
        <p:spPr>
          <a:xfrm>
            <a:off x="372065" y="4557823"/>
            <a:ext cx="6879615" cy="3509140"/>
          </a:xfrm>
          <a:custGeom>
            <a:avLst/>
            <a:gdLst/>
            <a:ahLst/>
            <a:cxnLst/>
            <a:rect l="l" t="t" r="r" b="b"/>
            <a:pathLst>
              <a:path w="3330575" h="1836420">
                <a:moveTo>
                  <a:pt x="3330003" y="0"/>
                </a:moveTo>
                <a:lnTo>
                  <a:pt x="0" y="0"/>
                </a:lnTo>
                <a:lnTo>
                  <a:pt x="0" y="1836000"/>
                </a:lnTo>
                <a:lnTo>
                  <a:pt x="3330003" y="1836000"/>
                </a:lnTo>
                <a:lnTo>
                  <a:pt x="3330003" y="0"/>
                </a:lnTo>
                <a:close/>
              </a:path>
            </a:pathLst>
          </a:custGeom>
          <a:solidFill>
            <a:srgbClr val="EDEDED"/>
          </a:solidFill>
        </p:spPr>
        <p:txBody>
          <a:bodyPr wrap="square" lIns="0" tIns="0" rIns="0" bIns="0" rtlCol="0"/>
          <a:lstStyle/>
          <a:p>
            <a:endParaRPr lang="en-US" sz="900" b="1" dirty="0"/>
          </a:p>
        </p:txBody>
      </p:sp>
      <p:sp>
        <p:nvSpPr>
          <p:cNvPr id="32" name="Rectangle 31">
            <a:extLst>
              <a:ext uri="{FF2B5EF4-FFF2-40B4-BE49-F238E27FC236}">
                <a16:creationId xmlns:a16="http://schemas.microsoft.com/office/drawing/2014/main" id="{6F0C46D6-5F91-E440-B057-4E270F83E74B}"/>
              </a:ext>
            </a:extLst>
          </p:cNvPr>
          <p:cNvSpPr/>
          <p:nvPr/>
        </p:nvSpPr>
        <p:spPr>
          <a:xfrm>
            <a:off x="370075" y="3575879"/>
            <a:ext cx="6867560" cy="673469"/>
          </a:xfrm>
          <a:prstGeom prst="rect">
            <a:avLst/>
          </a:prstGeom>
          <a:gradFill>
            <a:gsLst>
              <a:gs pos="0">
                <a:schemeClr val="tx1"/>
              </a:gs>
              <a:gs pos="100000">
                <a:srgbClr val="005483"/>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lang="en-GB" sz="1200" dirty="0">
              <a:solidFill>
                <a:srgbClr val="FFFFFF"/>
              </a:solidFill>
              <a:latin typeface="Arial" panose="020B0604020202020204" pitchFamily="34" charset="0"/>
              <a:cs typeface="Arial" panose="020B0604020202020204" pitchFamily="34" charset="0"/>
            </a:endParaRPr>
          </a:p>
        </p:txBody>
      </p:sp>
      <p:sp>
        <p:nvSpPr>
          <p:cNvPr id="42" name="Rectangle 41">
            <a:extLst>
              <a:ext uri="{FF2B5EF4-FFF2-40B4-BE49-F238E27FC236}">
                <a16:creationId xmlns:a16="http://schemas.microsoft.com/office/drawing/2014/main" id="{21A75EB5-1AA7-364A-BDE6-798655B8B1A0}"/>
              </a:ext>
            </a:extLst>
          </p:cNvPr>
          <p:cNvSpPr/>
          <p:nvPr/>
        </p:nvSpPr>
        <p:spPr>
          <a:xfrm>
            <a:off x="2399704" y="4108272"/>
            <a:ext cx="4773721" cy="107722"/>
          </a:xfrm>
          <a:prstGeom prst="rect">
            <a:avLst/>
          </a:prstGeom>
        </p:spPr>
        <p:txBody>
          <a:bodyPr wrap="square" lIns="0" tIns="0" rIns="0" bIns="0">
            <a:spAutoFit/>
          </a:bodyPr>
          <a:lstStyle/>
          <a:p>
            <a:pPr algn="r">
              <a:lnSpc>
                <a:spcPct val="100000"/>
              </a:lnSpc>
            </a:pPr>
            <a:r>
              <a:rPr lang="en" sz="700" i="1" spc="-20" dirty="0">
                <a:solidFill>
                  <a:schemeClr val="bg1"/>
                </a:solidFill>
                <a:cs typeface="Arial"/>
              </a:rPr>
              <a:t>Luis de Guindos, ECB Vice-President, 10/02/2026</a:t>
            </a:r>
          </a:p>
        </p:txBody>
      </p:sp>
      <p:sp>
        <p:nvSpPr>
          <p:cNvPr id="21" name="Espace réservé du contenu 20">
            <a:extLst>
              <a:ext uri="{FF2B5EF4-FFF2-40B4-BE49-F238E27FC236}">
                <a16:creationId xmlns:a16="http://schemas.microsoft.com/office/drawing/2014/main" id="{647716C4-A618-C54B-82E0-F9D36613BDC7}"/>
              </a:ext>
            </a:extLst>
          </p:cNvPr>
          <p:cNvSpPr>
            <a:spLocks noGrp="1"/>
          </p:cNvSpPr>
          <p:nvPr>
            <p:ph sz="quarter" idx="11"/>
          </p:nvPr>
        </p:nvSpPr>
        <p:spPr>
          <a:xfrm>
            <a:off x="457175" y="1289003"/>
            <a:ext cx="3415816" cy="2336290"/>
          </a:xfrm>
        </p:spPr>
        <p:txBody>
          <a:bodyPr numCol="1"/>
          <a:lstStyle/>
          <a:p>
            <a:pPr algn="just">
              <a:spcBef>
                <a:spcPts val="100"/>
              </a:spcBef>
              <a:spcAft>
                <a:spcPts val="200"/>
              </a:spcAft>
            </a:pPr>
            <a:r>
              <a:rPr lang="en" sz="1000" b="0" dirty="0">
                <a:solidFill>
                  <a:schemeClr val="bg1">
                    <a:lumMod val="50000"/>
                  </a:schemeClr>
                </a:solidFill>
                <a:latin typeface="Arial" panose="020B0604020202020204" pitchFamily="34" charset="0"/>
              </a:rPr>
              <a:t>Germany's annual inflation rate rose to 2.1% in January 2026, from 1.8% in December, confirming estimates.</a:t>
            </a:r>
          </a:p>
          <a:p>
            <a:pPr algn="just">
              <a:spcBef>
                <a:spcPts val="300"/>
              </a:spcBef>
              <a:spcAft>
                <a:spcPts val="200"/>
              </a:spcAft>
            </a:pPr>
            <a:r>
              <a:rPr lang="en" sz="1000" b="0" dirty="0">
                <a:solidFill>
                  <a:schemeClr val="bg1">
                    <a:lumMod val="50000"/>
                  </a:schemeClr>
                </a:solidFill>
                <a:latin typeface="Arial" panose="020B0604020202020204" pitchFamily="34" charset="0"/>
              </a:rPr>
              <a:t>This level slightly exceeds the ECB's 2% target. The increase was mainly driven by consumer goods, whose prices rose by 1.3% against 0.8% the previous month, with a marked increase in food (+1.0%). </a:t>
            </a:r>
          </a:p>
          <a:p>
            <a:pPr algn="just">
              <a:spcBef>
                <a:spcPts val="300"/>
              </a:spcBef>
              <a:spcAft>
                <a:spcPts val="200"/>
              </a:spcAft>
            </a:pPr>
            <a:r>
              <a:rPr lang="en" sz="1000" b="0" dirty="0">
                <a:solidFill>
                  <a:schemeClr val="bg1">
                    <a:lumMod val="50000"/>
                  </a:schemeClr>
                </a:solidFill>
                <a:latin typeface="Arial" panose="020B0604020202020204" pitchFamily="34" charset="0"/>
              </a:rPr>
              <a:t>Durable goods rebounded (0.4% after −0.3%), also contributing to the general rise in prices. Services inflation slowed to 3.2% in January (from 3.5% in December), but remains at a high level.</a:t>
            </a:r>
          </a:p>
          <a:p>
            <a:pPr algn="just">
              <a:spcBef>
                <a:spcPts val="100"/>
              </a:spcBef>
              <a:spcAft>
                <a:spcPts val="200"/>
              </a:spcAft>
            </a:pPr>
            <a:r>
              <a:rPr lang="en" sz="950" b="0" dirty="0">
                <a:solidFill>
                  <a:schemeClr val="bg1">
                    <a:lumMod val="50000"/>
                  </a:schemeClr>
                </a:solidFill>
                <a:latin typeface="Arial" panose="020B0604020202020204" pitchFamily="34" charset="0"/>
              </a:rPr>
              <a:t>.</a:t>
            </a:r>
          </a:p>
          <a:p>
            <a:pPr algn="just">
              <a:spcBef>
                <a:spcPts val="100"/>
              </a:spcBef>
              <a:spcAft>
                <a:spcPts val="200"/>
              </a:spcAft>
            </a:pPr>
            <a:endParaRPr lang="fr-FR" sz="950" b="0" dirty="0">
              <a:solidFill>
                <a:schemeClr val="bg1">
                  <a:lumMod val="50000"/>
                </a:schemeClr>
              </a:solidFill>
              <a:latin typeface="Arial" panose="020B0604020202020204" pitchFamily="34" charset="0"/>
            </a:endParaRPr>
          </a:p>
          <a:p>
            <a:pPr algn="just">
              <a:spcBef>
                <a:spcPts val="100"/>
              </a:spcBef>
              <a:spcAft>
                <a:spcPts val="200"/>
              </a:spcAft>
            </a:pPr>
            <a:endParaRPr lang="fr-FR" sz="950" b="0" dirty="0">
              <a:solidFill>
                <a:schemeClr val="bg1">
                  <a:lumMod val="50000"/>
                </a:schemeClr>
              </a:solidFill>
              <a:latin typeface="Arial" panose="020B0604020202020204" pitchFamily="34" charset="0"/>
            </a:endParaRPr>
          </a:p>
          <a:p>
            <a:pPr algn="just">
              <a:spcBef>
                <a:spcPts val="100"/>
              </a:spcBef>
              <a:spcAft>
                <a:spcPts val="200"/>
              </a:spcAft>
            </a:pPr>
            <a:endParaRPr lang="fr-FR" sz="950" b="0" dirty="0">
              <a:solidFill>
                <a:schemeClr val="bg1">
                  <a:lumMod val="50000"/>
                </a:schemeClr>
              </a:solidFill>
              <a:latin typeface="Arial" panose="020B0604020202020204" pitchFamily="34" charset="0"/>
            </a:endParaRPr>
          </a:p>
        </p:txBody>
      </p:sp>
      <p:sp>
        <p:nvSpPr>
          <p:cNvPr id="2" name="Espace réservé du numéro de diapositive 1">
            <a:extLst>
              <a:ext uri="{FF2B5EF4-FFF2-40B4-BE49-F238E27FC236}">
                <a16:creationId xmlns:a16="http://schemas.microsoft.com/office/drawing/2014/main" id="{CFA900A5-D9F0-1241-B3B3-A7B3B7E2C37E}"/>
              </a:ext>
            </a:extLst>
          </p:cNvPr>
          <p:cNvSpPr>
            <a:spLocks noGrp="1"/>
          </p:cNvSpPr>
          <p:nvPr>
            <p:ph type="sldNum" sz="quarter" idx="10"/>
          </p:nvPr>
        </p:nvSpPr>
        <p:spPr/>
        <p:txBody>
          <a:bodyPr/>
          <a:lstStyle/>
          <a:p>
            <a:r>
              <a:rPr lang="en"/>
              <a:t>-  -</a:t>
            </a:r>
            <a:fld id="{0AD952E5-C772-624B-8D8A-666D3A0C2979}" type="slidenum">
              <a:rPr lang="fr-FR" smtClean="0"/>
              <a:t>2</a:t>
            </a:fld>
            <a:endParaRPr lang="fr-FR" dirty="0"/>
          </a:p>
        </p:txBody>
      </p:sp>
      <p:sp>
        <p:nvSpPr>
          <p:cNvPr id="7" name="Espace réservé du pied de page 6">
            <a:extLst>
              <a:ext uri="{FF2B5EF4-FFF2-40B4-BE49-F238E27FC236}">
                <a16:creationId xmlns:a16="http://schemas.microsoft.com/office/drawing/2014/main" id="{E5A3B572-7A14-FB4A-A093-733054895839}"/>
              </a:ext>
            </a:extLst>
          </p:cNvPr>
          <p:cNvSpPr>
            <a:spLocks noGrp="1"/>
          </p:cNvSpPr>
          <p:nvPr>
            <p:ph type="ftr" sz="quarter" idx="15"/>
          </p:nvPr>
        </p:nvSpPr>
        <p:spPr/>
        <p:txBody>
          <a:bodyPr/>
          <a:lstStyle/>
          <a:p>
            <a:r>
              <a:rPr lang="en" dirty="0"/>
              <a:t>Liquidity letter n°182 | February 19, 2026</a:t>
            </a:r>
          </a:p>
        </p:txBody>
      </p:sp>
      <p:sp>
        <p:nvSpPr>
          <p:cNvPr id="25" name="object 41">
            <a:extLst>
              <a:ext uri="{FF2B5EF4-FFF2-40B4-BE49-F238E27FC236}">
                <a16:creationId xmlns:a16="http://schemas.microsoft.com/office/drawing/2014/main" id="{29F1B301-0783-904A-B682-325009055D92}"/>
              </a:ext>
            </a:extLst>
          </p:cNvPr>
          <p:cNvSpPr txBox="1"/>
          <p:nvPr/>
        </p:nvSpPr>
        <p:spPr>
          <a:xfrm>
            <a:off x="353541" y="892356"/>
            <a:ext cx="6837090" cy="262999"/>
          </a:xfrm>
          <a:prstGeom prst="rect">
            <a:avLst/>
          </a:prstGeom>
          <a:solidFill>
            <a:srgbClr val="C19136"/>
          </a:solidFill>
        </p:spPr>
        <p:txBody>
          <a:bodyPr vert="horz" wrap="square" lIns="0" tIns="0" rIns="0" bIns="18000" rtlCol="0" anchor="ctr">
            <a:noAutofit/>
          </a:bodyPr>
          <a:lstStyle/>
          <a:p>
            <a:pPr marL="90170">
              <a:lnSpc>
                <a:spcPct val="100000"/>
              </a:lnSpc>
            </a:pPr>
            <a:r>
              <a:rPr lang="en" sz="1400" dirty="0">
                <a:solidFill>
                  <a:srgbClr val="FFFFFF"/>
                </a:solidFill>
                <a:cs typeface="Gotham-Bold"/>
              </a:rPr>
              <a:t>Germany: Inflation accelerates</a:t>
            </a:r>
          </a:p>
        </p:txBody>
      </p:sp>
      <p:sp>
        <p:nvSpPr>
          <p:cNvPr id="33" name="object 9">
            <a:extLst>
              <a:ext uri="{FF2B5EF4-FFF2-40B4-BE49-F238E27FC236}">
                <a16:creationId xmlns:a16="http://schemas.microsoft.com/office/drawing/2014/main" id="{39DB97C5-772A-8C45-A8B4-DD3463F7F932}"/>
              </a:ext>
            </a:extLst>
          </p:cNvPr>
          <p:cNvSpPr txBox="1"/>
          <p:nvPr/>
        </p:nvSpPr>
        <p:spPr>
          <a:xfrm>
            <a:off x="372065" y="3313893"/>
            <a:ext cx="660400" cy="1243930"/>
          </a:xfrm>
          <a:prstGeom prst="rect">
            <a:avLst/>
          </a:prstGeom>
        </p:spPr>
        <p:txBody>
          <a:bodyPr vert="horz" wrap="square" lIns="0" tIns="12700" rIns="0" bIns="0" rtlCol="0">
            <a:spAutoFit/>
          </a:bodyPr>
          <a:lstStyle/>
          <a:p>
            <a:pPr>
              <a:lnSpc>
                <a:spcPct val="100000"/>
              </a:lnSpc>
            </a:pPr>
            <a:r>
              <a:rPr lang="en" sz="8000" b="1" dirty="0">
                <a:solidFill>
                  <a:srgbClr val="0073A3"/>
                </a:solidFill>
                <a:latin typeface="Arial"/>
                <a:cs typeface="Arial"/>
              </a:rPr>
              <a:t>“</a:t>
            </a:r>
            <a:endParaRPr sz="8000" dirty="0">
              <a:solidFill>
                <a:srgbClr val="0073A3"/>
              </a:solidFill>
              <a:latin typeface="Arial"/>
              <a:cs typeface="Arial"/>
            </a:endParaRPr>
          </a:p>
        </p:txBody>
      </p:sp>
      <p:sp>
        <p:nvSpPr>
          <p:cNvPr id="34" name="object 10">
            <a:extLst>
              <a:ext uri="{FF2B5EF4-FFF2-40B4-BE49-F238E27FC236}">
                <a16:creationId xmlns:a16="http://schemas.microsoft.com/office/drawing/2014/main" id="{77054276-EA64-0948-8E94-9F3653640D2E}"/>
              </a:ext>
            </a:extLst>
          </p:cNvPr>
          <p:cNvSpPr txBox="1"/>
          <p:nvPr/>
        </p:nvSpPr>
        <p:spPr>
          <a:xfrm>
            <a:off x="6621221" y="3410472"/>
            <a:ext cx="660400" cy="1243930"/>
          </a:xfrm>
          <a:prstGeom prst="rect">
            <a:avLst/>
          </a:prstGeom>
        </p:spPr>
        <p:txBody>
          <a:bodyPr vert="horz" wrap="square" lIns="0" tIns="12700" rIns="0" bIns="0" rtlCol="0">
            <a:spAutoFit/>
          </a:bodyPr>
          <a:lstStyle/>
          <a:p>
            <a:pPr marL="12700">
              <a:lnSpc>
                <a:spcPct val="100000"/>
              </a:lnSpc>
              <a:spcBef>
                <a:spcPts val="100"/>
              </a:spcBef>
            </a:pPr>
            <a:r>
              <a:rPr lang="en" sz="8000" b="1" dirty="0">
                <a:solidFill>
                  <a:srgbClr val="0073A3"/>
                </a:solidFill>
                <a:latin typeface="Arial"/>
                <a:cs typeface="Arial"/>
              </a:rPr>
              <a:t>”</a:t>
            </a:r>
            <a:endParaRPr sz="8000" dirty="0">
              <a:solidFill>
                <a:srgbClr val="0073A3"/>
              </a:solidFill>
              <a:latin typeface="Arial"/>
              <a:cs typeface="Arial"/>
            </a:endParaRPr>
          </a:p>
        </p:txBody>
      </p:sp>
      <p:sp>
        <p:nvSpPr>
          <p:cNvPr id="57" name="Espace réservé du texte 5">
            <a:extLst>
              <a:ext uri="{FF2B5EF4-FFF2-40B4-BE49-F238E27FC236}">
                <a16:creationId xmlns:a16="http://schemas.microsoft.com/office/drawing/2014/main" id="{98592C40-FF26-0F47-AE28-C8C11E8B3A4D}"/>
              </a:ext>
            </a:extLst>
          </p:cNvPr>
          <p:cNvSpPr txBox="1">
            <a:spLocks/>
          </p:cNvSpPr>
          <p:nvPr/>
        </p:nvSpPr>
        <p:spPr>
          <a:xfrm>
            <a:off x="4594677" y="8083750"/>
            <a:ext cx="2411441" cy="1118407"/>
          </a:xfrm>
          <a:prstGeom prst="rect">
            <a:avLst/>
          </a:prstGeom>
        </p:spPr>
        <p:txBody>
          <a:bodyPr vert="horz" lIns="0" tIns="0" rIns="0" bIns="0" rtlCol="0">
            <a:noAutofit/>
          </a:bodyPr>
          <a:lstStyle>
            <a:lvl1pPr marL="0" marR="0" indent="0" algn="l" defTabSz="755934" rtl="0" eaLnBrk="1" fontAlgn="auto" latinLnBrk="0" hangingPunct="1">
              <a:lnSpc>
                <a:spcPct val="100000"/>
              </a:lnSpc>
              <a:spcBef>
                <a:spcPts val="1200"/>
              </a:spcBef>
              <a:spcAft>
                <a:spcPts val="0"/>
              </a:spcAft>
              <a:buClr>
                <a:srgbClr val="00A0E3"/>
              </a:buClr>
              <a:buSzPct val="130000"/>
              <a:buFont typeface="Symbol" panose="05050102010706020507" pitchFamily="18" charset="2"/>
              <a:buNone/>
              <a:tabLst/>
              <a:defRPr sz="1400" b="1" kern="1200">
                <a:solidFill>
                  <a:srgbClr val="0C1C49"/>
                </a:solidFill>
                <a:latin typeface="Gotham Medium" panose="02000604030000020004" pitchFamily="2" charset="0"/>
                <a:ea typeface="+mn-ea"/>
                <a:cs typeface="Arial" panose="020B0604020202020204" pitchFamily="34" charset="0"/>
              </a:defRPr>
            </a:lvl1pPr>
            <a:lvl2pPr marL="0" marR="0" indent="0" algn="l" defTabSz="755934" rtl="0" eaLnBrk="1" fontAlgn="auto" latinLnBrk="0" hangingPunct="1">
              <a:lnSpc>
                <a:spcPct val="100000"/>
              </a:lnSpc>
              <a:spcBef>
                <a:spcPts val="700"/>
              </a:spcBef>
              <a:spcAft>
                <a:spcPts val="0"/>
              </a:spcAft>
              <a:buClr>
                <a:srgbClr val="003C64"/>
              </a:buClr>
              <a:buSzTx/>
              <a:buFont typeface="Symbol" panose="05050102010706020507" pitchFamily="18" charset="2"/>
              <a:buNone/>
              <a:tabLst/>
              <a:defRPr sz="1150" b="1" kern="1200">
                <a:solidFill>
                  <a:schemeClr val="accent1"/>
                </a:solidFill>
                <a:latin typeface="Arial" panose="020B0604020202020204" pitchFamily="34" charset="0"/>
                <a:ea typeface="+mn-ea"/>
                <a:cs typeface="Arial" panose="020B0604020202020204" pitchFamily="34" charset="0"/>
              </a:defRPr>
            </a:lvl2pPr>
            <a:lvl3pPr marL="0" marR="0" indent="0" algn="l" defTabSz="755934" rtl="0" eaLnBrk="1" fontAlgn="auto" latinLnBrk="0" hangingPunct="1">
              <a:lnSpc>
                <a:spcPct val="100000"/>
              </a:lnSpc>
              <a:spcBef>
                <a:spcPts val="700"/>
              </a:spcBef>
              <a:spcAft>
                <a:spcPts val="0"/>
              </a:spcAft>
              <a:buClr>
                <a:srgbClr val="0C1C49"/>
              </a:buClr>
              <a:buSzPct val="80000"/>
              <a:buFont typeface=".Lucida Grande UI Regular"/>
              <a:buNone/>
              <a:tabLst/>
              <a:defRPr sz="1200" b="1" kern="1200">
                <a:solidFill>
                  <a:srgbClr val="0C1C49"/>
                </a:solidFill>
                <a:latin typeface="Arial" panose="020B0604020202020204" pitchFamily="34" charset="0"/>
                <a:ea typeface="+mn-ea"/>
                <a:cs typeface="Arial" panose="020B0604020202020204" pitchFamily="34" charset="0"/>
              </a:defRPr>
            </a:lvl3pPr>
            <a:lvl4pPr marL="136525" marR="0" indent="-136525" algn="l" defTabSz="755934" rtl="0" eaLnBrk="1" fontAlgn="auto" latinLnBrk="0" hangingPunct="1">
              <a:lnSpc>
                <a:spcPts val="1300"/>
              </a:lnSpc>
              <a:spcBef>
                <a:spcPts val="700"/>
              </a:spcBef>
              <a:spcAft>
                <a:spcPts val="0"/>
              </a:spcAft>
              <a:buClr>
                <a:srgbClr val="0C1C49"/>
              </a:buClr>
              <a:buSzPct val="80000"/>
              <a:buFont typeface=".Lucida Grande UI Regular"/>
              <a:buChar char="►"/>
              <a:tabLst/>
              <a:defRPr lang="fr-FR" sz="1000" b="1" kern="1200" dirty="0">
                <a:solidFill>
                  <a:srgbClr val="0C1C49"/>
                </a:solidFill>
                <a:latin typeface="Arial" panose="020B0604020202020204" pitchFamily="34" charset="0"/>
                <a:ea typeface="+mn-ea"/>
                <a:cs typeface="Arial" panose="020B0604020202020204" pitchFamily="34" charset="0"/>
              </a:defRPr>
            </a:lvl4pPr>
            <a:lvl5pPr marL="136525" marR="0" indent="0" algn="just" defTabSz="755934" rtl="0" eaLnBrk="1" fontAlgn="auto" latinLnBrk="0" hangingPunct="1">
              <a:lnSpc>
                <a:spcPts val="1300"/>
              </a:lnSpc>
              <a:spcBef>
                <a:spcPts val="700"/>
              </a:spcBef>
              <a:spcAft>
                <a:spcPts val="0"/>
              </a:spcAft>
              <a:buClr>
                <a:srgbClr val="008998"/>
              </a:buClr>
              <a:buSzTx/>
              <a:buFont typeface="Arial" panose="020B0604020202020204" pitchFamily="34" charset="0"/>
              <a:buNone/>
              <a:tabLst/>
              <a:defRPr lang="fr-FR" sz="1000" kern="1200" dirty="0">
                <a:solidFill>
                  <a:schemeClr val="bg1">
                    <a:lumMod val="50000"/>
                  </a:schemeClr>
                </a:solidFill>
                <a:latin typeface="Arial" panose="020B0604020202020204" pitchFamily="34" charset="0"/>
                <a:ea typeface="+mn-ea"/>
                <a:cs typeface="Arial" panose="020B0604020202020204" pitchFamily="34" charset="0"/>
              </a:defRPr>
            </a:lvl5pPr>
            <a:lvl6pPr marL="136525" indent="0" algn="just" defTabSz="755934" rtl="0" eaLnBrk="1" latinLnBrk="0" hangingPunct="1">
              <a:lnSpc>
                <a:spcPts val="1300"/>
              </a:lnSpc>
              <a:spcBef>
                <a:spcPts val="700"/>
              </a:spcBef>
              <a:buFont typeface="Arial" panose="020B0604020202020204" pitchFamily="34" charset="0"/>
              <a:buNone/>
              <a:tabLst/>
              <a:defRPr sz="1000" i="0" kern="1200">
                <a:solidFill>
                  <a:srgbClr val="0C1C49"/>
                </a:solidFill>
                <a:latin typeface="Arial" panose="020B0604020202020204" pitchFamily="34" charset="0"/>
                <a:ea typeface="+mn-ea"/>
                <a:cs typeface="Arial" panose="020B0604020202020204" pitchFamily="34" charset="0"/>
              </a:defRPr>
            </a:lvl6pPr>
            <a:lvl7pPr marL="0" indent="0" algn="l" defTabSz="755934" rtl="0" eaLnBrk="1" latinLnBrk="0" hangingPunct="1">
              <a:lnSpc>
                <a:spcPts val="1300"/>
              </a:lnSpc>
              <a:spcBef>
                <a:spcPts val="413"/>
              </a:spcBef>
              <a:buFont typeface="Arial" panose="020B0604020202020204" pitchFamily="34" charset="0"/>
              <a:buNone/>
              <a:defRPr sz="1000" kern="1200">
                <a:solidFill>
                  <a:srgbClr val="00A0E3"/>
                </a:solidFill>
                <a:latin typeface="Arial" panose="020B0604020202020204" pitchFamily="34" charset="0"/>
                <a:ea typeface="+mn-ea"/>
                <a:cs typeface="Arial" panose="020B0604020202020204" pitchFamily="34" charset="0"/>
              </a:defRPr>
            </a:lvl7pPr>
            <a:lvl8pPr marL="0" indent="0" algn="l" defTabSz="755934" rtl="0" eaLnBrk="1" latinLnBrk="0" hangingPunct="1">
              <a:lnSpc>
                <a:spcPts val="1300"/>
              </a:lnSpc>
              <a:spcBef>
                <a:spcPts val="413"/>
              </a:spcBef>
              <a:buFont typeface="Arial" panose="020B0604020202020204" pitchFamily="34" charset="0"/>
              <a:buNone/>
              <a:defRPr sz="1000" kern="1200">
                <a:solidFill>
                  <a:srgbClr val="00A0E3"/>
                </a:solidFill>
                <a:latin typeface="Arial" panose="020B0604020202020204" pitchFamily="34" charset="0"/>
                <a:ea typeface="+mn-ea"/>
                <a:cs typeface="Arial" panose="020B0604020202020204" pitchFamily="34" charset="0"/>
              </a:defRPr>
            </a:lvl8pPr>
            <a:lvl9pPr marL="0" indent="0" algn="l" defTabSz="755934" rtl="0" eaLnBrk="1" latinLnBrk="0" hangingPunct="1">
              <a:lnSpc>
                <a:spcPts val="1300"/>
              </a:lnSpc>
              <a:spcBef>
                <a:spcPts val="413"/>
              </a:spcBef>
              <a:buFont typeface="Arial" panose="020B0604020202020204" pitchFamily="34" charset="0"/>
              <a:buNone/>
              <a:defRPr sz="1000" kern="1200">
                <a:solidFill>
                  <a:srgbClr val="00A0E3"/>
                </a:solidFill>
                <a:latin typeface="Arial" panose="020B0604020202020204" pitchFamily="34" charset="0"/>
                <a:ea typeface="+mn-ea"/>
                <a:cs typeface="Arial" panose="020B0604020202020204" pitchFamily="34" charset="0"/>
              </a:defRPr>
            </a:lvl9pPr>
          </a:lstStyle>
          <a:p>
            <a:pPr marL="9525" lvl="4"/>
            <a:endParaRPr lang="fr-FR" dirty="0"/>
          </a:p>
        </p:txBody>
      </p:sp>
      <p:sp>
        <p:nvSpPr>
          <p:cNvPr id="41" name="Espace réservé du texte 5">
            <a:extLst>
              <a:ext uri="{FF2B5EF4-FFF2-40B4-BE49-F238E27FC236}">
                <a16:creationId xmlns:a16="http://schemas.microsoft.com/office/drawing/2014/main" id="{00E7E5B4-22A8-5744-A2C2-9B60EF003EC7}"/>
              </a:ext>
            </a:extLst>
          </p:cNvPr>
          <p:cNvSpPr txBox="1">
            <a:spLocks/>
          </p:cNvSpPr>
          <p:nvPr/>
        </p:nvSpPr>
        <p:spPr>
          <a:xfrm>
            <a:off x="4362293" y="8949038"/>
            <a:ext cx="2410714" cy="1511126"/>
          </a:xfrm>
          <a:prstGeom prst="rect">
            <a:avLst/>
          </a:prstGeom>
        </p:spPr>
        <p:txBody>
          <a:bodyPr vert="horz" lIns="0" tIns="0" rIns="0" bIns="0" rtlCol="0">
            <a:noAutofit/>
          </a:bodyPr>
          <a:lstStyle>
            <a:lvl1pPr marL="0" marR="0" indent="0" algn="l" defTabSz="755934" rtl="0" eaLnBrk="1" fontAlgn="auto" latinLnBrk="0" hangingPunct="1">
              <a:lnSpc>
                <a:spcPct val="100000"/>
              </a:lnSpc>
              <a:spcBef>
                <a:spcPts val="1200"/>
              </a:spcBef>
              <a:spcAft>
                <a:spcPts val="0"/>
              </a:spcAft>
              <a:buClr>
                <a:srgbClr val="00A0E3"/>
              </a:buClr>
              <a:buSzPct val="130000"/>
              <a:buFont typeface="Symbol" panose="05050102010706020507" pitchFamily="18" charset="2"/>
              <a:buNone/>
              <a:tabLst/>
              <a:defRPr sz="1400" b="1" kern="1200">
                <a:solidFill>
                  <a:srgbClr val="0C1C49"/>
                </a:solidFill>
                <a:latin typeface="Gotham Medium" panose="02000604030000020004" pitchFamily="2" charset="0"/>
                <a:ea typeface="+mn-ea"/>
                <a:cs typeface="Arial" panose="020B0604020202020204" pitchFamily="34" charset="0"/>
              </a:defRPr>
            </a:lvl1pPr>
            <a:lvl2pPr marL="0" marR="0" indent="0" algn="l" defTabSz="755934" rtl="0" eaLnBrk="1" fontAlgn="auto" latinLnBrk="0" hangingPunct="1">
              <a:lnSpc>
                <a:spcPct val="100000"/>
              </a:lnSpc>
              <a:spcBef>
                <a:spcPts val="700"/>
              </a:spcBef>
              <a:spcAft>
                <a:spcPts val="0"/>
              </a:spcAft>
              <a:buClr>
                <a:srgbClr val="003C64"/>
              </a:buClr>
              <a:buSzTx/>
              <a:buFont typeface="Symbol" panose="05050102010706020507" pitchFamily="18" charset="2"/>
              <a:buNone/>
              <a:tabLst/>
              <a:defRPr sz="1150" b="1" kern="1200">
                <a:solidFill>
                  <a:schemeClr val="accent1"/>
                </a:solidFill>
                <a:latin typeface="Arial" panose="020B0604020202020204" pitchFamily="34" charset="0"/>
                <a:ea typeface="+mn-ea"/>
                <a:cs typeface="Arial" panose="020B0604020202020204" pitchFamily="34" charset="0"/>
              </a:defRPr>
            </a:lvl2pPr>
            <a:lvl3pPr marL="0" marR="0" indent="0" algn="l" defTabSz="755934" rtl="0" eaLnBrk="1" fontAlgn="auto" latinLnBrk="0" hangingPunct="1">
              <a:lnSpc>
                <a:spcPct val="100000"/>
              </a:lnSpc>
              <a:spcBef>
                <a:spcPts val="700"/>
              </a:spcBef>
              <a:spcAft>
                <a:spcPts val="0"/>
              </a:spcAft>
              <a:buClr>
                <a:srgbClr val="0C1C49"/>
              </a:buClr>
              <a:buSzPct val="80000"/>
              <a:buFont typeface=".Lucida Grande UI Regular"/>
              <a:buNone/>
              <a:tabLst/>
              <a:defRPr sz="1200" b="1" kern="1200">
                <a:solidFill>
                  <a:srgbClr val="0C1C49"/>
                </a:solidFill>
                <a:latin typeface="Arial" panose="020B0604020202020204" pitchFamily="34" charset="0"/>
                <a:ea typeface="+mn-ea"/>
                <a:cs typeface="Arial" panose="020B0604020202020204" pitchFamily="34" charset="0"/>
              </a:defRPr>
            </a:lvl3pPr>
            <a:lvl4pPr marL="136525" marR="0" indent="-136525" algn="l" defTabSz="755934" rtl="0" eaLnBrk="1" fontAlgn="auto" latinLnBrk="0" hangingPunct="1">
              <a:lnSpc>
                <a:spcPts val="1300"/>
              </a:lnSpc>
              <a:spcBef>
                <a:spcPts val="700"/>
              </a:spcBef>
              <a:spcAft>
                <a:spcPts val="0"/>
              </a:spcAft>
              <a:buClr>
                <a:srgbClr val="0C1C49"/>
              </a:buClr>
              <a:buSzPct val="80000"/>
              <a:buFont typeface=".Lucida Grande UI Regular"/>
              <a:buChar char="►"/>
              <a:tabLst/>
              <a:defRPr lang="fr-FR" sz="1000" b="1" kern="1200" dirty="0">
                <a:solidFill>
                  <a:srgbClr val="0C1C49"/>
                </a:solidFill>
                <a:latin typeface="Arial" panose="020B0604020202020204" pitchFamily="34" charset="0"/>
                <a:ea typeface="+mn-ea"/>
                <a:cs typeface="Arial" panose="020B0604020202020204" pitchFamily="34" charset="0"/>
              </a:defRPr>
            </a:lvl4pPr>
            <a:lvl5pPr marL="136525" marR="0" indent="0" algn="just" defTabSz="755934" rtl="0" eaLnBrk="1" fontAlgn="auto" latinLnBrk="0" hangingPunct="1">
              <a:lnSpc>
                <a:spcPts val="1300"/>
              </a:lnSpc>
              <a:spcBef>
                <a:spcPts val="700"/>
              </a:spcBef>
              <a:spcAft>
                <a:spcPts val="0"/>
              </a:spcAft>
              <a:buClr>
                <a:srgbClr val="008998"/>
              </a:buClr>
              <a:buSzTx/>
              <a:buFont typeface="Arial" panose="020B0604020202020204" pitchFamily="34" charset="0"/>
              <a:buNone/>
              <a:tabLst/>
              <a:defRPr lang="fr-FR" sz="1000" kern="1200" dirty="0">
                <a:solidFill>
                  <a:schemeClr val="bg1">
                    <a:lumMod val="50000"/>
                  </a:schemeClr>
                </a:solidFill>
                <a:latin typeface="Arial" panose="020B0604020202020204" pitchFamily="34" charset="0"/>
                <a:ea typeface="+mn-ea"/>
                <a:cs typeface="Arial" panose="020B0604020202020204" pitchFamily="34" charset="0"/>
              </a:defRPr>
            </a:lvl5pPr>
            <a:lvl6pPr marL="136525" indent="0" algn="just" defTabSz="755934" rtl="0" eaLnBrk="1" latinLnBrk="0" hangingPunct="1">
              <a:lnSpc>
                <a:spcPts val="1300"/>
              </a:lnSpc>
              <a:spcBef>
                <a:spcPts val="700"/>
              </a:spcBef>
              <a:buFont typeface="Arial" panose="020B0604020202020204" pitchFamily="34" charset="0"/>
              <a:buNone/>
              <a:tabLst/>
              <a:defRPr sz="1000" i="0" kern="1200">
                <a:solidFill>
                  <a:srgbClr val="0C1C49"/>
                </a:solidFill>
                <a:latin typeface="Arial" panose="020B0604020202020204" pitchFamily="34" charset="0"/>
                <a:ea typeface="+mn-ea"/>
                <a:cs typeface="Arial" panose="020B0604020202020204" pitchFamily="34" charset="0"/>
              </a:defRPr>
            </a:lvl6pPr>
            <a:lvl7pPr marL="0" indent="0" algn="l" defTabSz="755934" rtl="0" eaLnBrk="1" latinLnBrk="0" hangingPunct="1">
              <a:lnSpc>
                <a:spcPts val="1300"/>
              </a:lnSpc>
              <a:spcBef>
                <a:spcPts val="413"/>
              </a:spcBef>
              <a:buFont typeface="Arial" panose="020B0604020202020204" pitchFamily="34" charset="0"/>
              <a:buNone/>
              <a:defRPr sz="1000" kern="1200">
                <a:solidFill>
                  <a:srgbClr val="00A0E3"/>
                </a:solidFill>
                <a:latin typeface="Arial" panose="020B0604020202020204" pitchFamily="34" charset="0"/>
                <a:ea typeface="+mn-ea"/>
                <a:cs typeface="Arial" panose="020B0604020202020204" pitchFamily="34" charset="0"/>
              </a:defRPr>
            </a:lvl7pPr>
            <a:lvl8pPr marL="0" indent="0" algn="l" defTabSz="755934" rtl="0" eaLnBrk="1" latinLnBrk="0" hangingPunct="1">
              <a:lnSpc>
                <a:spcPts val="1300"/>
              </a:lnSpc>
              <a:spcBef>
                <a:spcPts val="413"/>
              </a:spcBef>
              <a:buFont typeface="Arial" panose="020B0604020202020204" pitchFamily="34" charset="0"/>
              <a:buNone/>
              <a:defRPr sz="1000" kern="1200">
                <a:solidFill>
                  <a:srgbClr val="00A0E3"/>
                </a:solidFill>
                <a:latin typeface="Arial" panose="020B0604020202020204" pitchFamily="34" charset="0"/>
                <a:ea typeface="+mn-ea"/>
                <a:cs typeface="Arial" panose="020B0604020202020204" pitchFamily="34" charset="0"/>
              </a:defRPr>
            </a:lvl8pPr>
            <a:lvl9pPr marL="0" indent="0" algn="l" defTabSz="755934" rtl="0" eaLnBrk="1" latinLnBrk="0" hangingPunct="1">
              <a:lnSpc>
                <a:spcPts val="1300"/>
              </a:lnSpc>
              <a:spcBef>
                <a:spcPts val="413"/>
              </a:spcBef>
              <a:buFont typeface="Arial" panose="020B0604020202020204" pitchFamily="34" charset="0"/>
              <a:buNone/>
              <a:defRPr sz="1000" kern="1200">
                <a:solidFill>
                  <a:srgbClr val="00A0E3"/>
                </a:solidFill>
                <a:latin typeface="Arial" panose="020B0604020202020204" pitchFamily="34" charset="0"/>
                <a:ea typeface="+mn-ea"/>
                <a:cs typeface="Arial" panose="020B0604020202020204" pitchFamily="34" charset="0"/>
              </a:defRPr>
            </a:lvl9pPr>
          </a:lstStyle>
          <a:p>
            <a:pPr marL="9525" lvl="4"/>
            <a:r>
              <a:rPr lang="en" sz="950" dirty="0"/>
              <a:t>Tightening of the Germany-France spread </a:t>
            </a:r>
          </a:p>
        </p:txBody>
      </p:sp>
      <p:sp>
        <p:nvSpPr>
          <p:cNvPr id="23" name="TextBox 37"/>
          <p:cNvSpPr txBox="1"/>
          <p:nvPr/>
        </p:nvSpPr>
        <p:spPr>
          <a:xfrm>
            <a:off x="6171478" y="10191636"/>
            <a:ext cx="1203058" cy="132543"/>
          </a:xfrm>
          <a:prstGeom prst="rect">
            <a:avLst/>
          </a:prstGeom>
          <a:noFill/>
        </p:spPr>
        <p:txBody>
          <a:bodyPr vert="horz" wrap="square" lIns="0" tIns="0" rIns="0" bIns="0" rtlCol="0">
            <a:noAutofit/>
          </a:bodyPr>
          <a:lstStyle/>
          <a:p>
            <a:r>
              <a:rPr lang="en" sz="600" i="1" dirty="0">
                <a:solidFill>
                  <a:schemeClr val="bg1">
                    <a:lumMod val="50000"/>
                  </a:schemeClr>
                </a:solidFill>
                <a:latin typeface="Arial" panose="020B0604020202020204" pitchFamily="34" charset="0"/>
                <a:cs typeface="Arial" panose="020B0604020202020204" pitchFamily="34" charset="0"/>
              </a:rPr>
              <a:t>Source: Amundi, Bloomberg</a:t>
            </a:r>
          </a:p>
        </p:txBody>
      </p:sp>
      <p:sp>
        <p:nvSpPr>
          <p:cNvPr id="24" name="TextBox 37"/>
          <p:cNvSpPr txBox="1"/>
          <p:nvPr/>
        </p:nvSpPr>
        <p:spPr>
          <a:xfrm>
            <a:off x="6171478" y="7929108"/>
            <a:ext cx="1425004" cy="163149"/>
          </a:xfrm>
          <a:prstGeom prst="rect">
            <a:avLst/>
          </a:prstGeom>
          <a:noFill/>
        </p:spPr>
        <p:txBody>
          <a:bodyPr vert="horz" wrap="square" lIns="0" tIns="0" rIns="0" bIns="0" rtlCol="0">
            <a:noAutofit/>
          </a:bodyPr>
          <a:lstStyle/>
          <a:p>
            <a:r>
              <a:rPr lang="en" sz="600" i="1" dirty="0">
                <a:solidFill>
                  <a:schemeClr val="bg1">
                    <a:lumMod val="50000"/>
                  </a:schemeClr>
                </a:solidFill>
                <a:latin typeface="Arial" panose="020B0604020202020204" pitchFamily="34" charset="0"/>
                <a:cs typeface="Arial" panose="020B0604020202020204" pitchFamily="34" charset="0"/>
              </a:rPr>
              <a:t>Source: Amundi, Bloomberg</a:t>
            </a:r>
          </a:p>
        </p:txBody>
      </p:sp>
      <p:sp>
        <p:nvSpPr>
          <p:cNvPr id="22" name="Espace réservé du texte 21">
            <a:extLst>
              <a:ext uri="{FF2B5EF4-FFF2-40B4-BE49-F238E27FC236}">
                <a16:creationId xmlns:a16="http://schemas.microsoft.com/office/drawing/2014/main" id="{4A8424F6-ED78-2342-91D7-BBBDC3A9A58E}"/>
              </a:ext>
            </a:extLst>
          </p:cNvPr>
          <p:cNvSpPr>
            <a:spLocks noGrp="1"/>
          </p:cNvSpPr>
          <p:nvPr>
            <p:ph type="body" sz="quarter" idx="16"/>
          </p:nvPr>
        </p:nvSpPr>
        <p:spPr>
          <a:xfrm>
            <a:off x="1013963" y="7646960"/>
            <a:ext cx="6545712" cy="249451"/>
          </a:xfrm>
        </p:spPr>
        <p:txBody>
          <a:bodyPr numCol="1" anchor="ctr"/>
          <a:lstStyle/>
          <a:p>
            <a:pPr lvl="4"/>
            <a:r>
              <a:rPr lang="en" sz="950" dirty="0"/>
              <a:t>German 2-year and 10-year rates continue to fall in a context of "flight to quality".</a:t>
            </a:r>
          </a:p>
        </p:txBody>
      </p:sp>
      <p:sp>
        <p:nvSpPr>
          <p:cNvPr id="6" name="ZoneTexte 5">
            <a:extLst>
              <a:ext uri="{FF2B5EF4-FFF2-40B4-BE49-F238E27FC236}">
                <a16:creationId xmlns:a16="http://schemas.microsoft.com/office/drawing/2014/main" id="{42C4602F-A7E1-453F-8E72-1CD027917BDC}"/>
              </a:ext>
            </a:extLst>
          </p:cNvPr>
          <p:cNvSpPr txBox="1"/>
          <p:nvPr/>
        </p:nvSpPr>
        <p:spPr>
          <a:xfrm>
            <a:off x="2605772" y="4620226"/>
            <a:ext cx="3478013" cy="189379"/>
          </a:xfrm>
          <a:prstGeom prst="rect">
            <a:avLst/>
          </a:prstGeom>
          <a:noFill/>
        </p:spPr>
        <p:txBody>
          <a:bodyPr vert="horz" wrap="square" lIns="0" tIns="0" rIns="0" bIns="0" rtlCol="0">
            <a:noAutofit/>
          </a:bodyPr>
          <a:lstStyle/>
          <a:p>
            <a:pPr algn="l"/>
            <a:r>
              <a:rPr lang="en" sz="1000" b="1" dirty="0">
                <a:solidFill>
                  <a:srgbClr val="646464"/>
                </a:solidFill>
                <a:latin typeface="Arial" panose="020B0604020202020204" pitchFamily="34" charset="0"/>
                <a:cs typeface="Arial" panose="020B0604020202020204" pitchFamily="34" charset="0"/>
              </a:rPr>
              <a:t>German sovereign rates (%)</a:t>
            </a:r>
          </a:p>
        </p:txBody>
      </p:sp>
      <p:sp>
        <p:nvSpPr>
          <p:cNvPr id="31" name="ZoneTexte 30">
            <a:extLst>
              <a:ext uri="{FF2B5EF4-FFF2-40B4-BE49-F238E27FC236}">
                <a16:creationId xmlns:a16="http://schemas.microsoft.com/office/drawing/2014/main" id="{2B02008A-9D48-4260-8842-A1490ABE0196}"/>
              </a:ext>
            </a:extLst>
          </p:cNvPr>
          <p:cNvSpPr txBox="1"/>
          <p:nvPr/>
        </p:nvSpPr>
        <p:spPr>
          <a:xfrm>
            <a:off x="1511708" y="8255738"/>
            <a:ext cx="2664907" cy="154704"/>
          </a:xfrm>
          <a:prstGeom prst="rect">
            <a:avLst/>
          </a:prstGeom>
          <a:noFill/>
        </p:spPr>
        <p:txBody>
          <a:bodyPr vert="horz" wrap="square" lIns="0" tIns="0" rIns="0" bIns="0" rtlCol="0">
            <a:noAutofit/>
          </a:bodyPr>
          <a:lstStyle/>
          <a:p>
            <a:pPr algn="l"/>
            <a:r>
              <a:rPr lang="en" sz="1000" b="1" dirty="0">
                <a:solidFill>
                  <a:srgbClr val="646464"/>
                </a:solidFill>
                <a:latin typeface="Arial" panose="020B0604020202020204" pitchFamily="34" charset="0"/>
                <a:cs typeface="Arial" panose="020B0604020202020204" pitchFamily="34" charset="0"/>
              </a:rPr>
              <a:t>Germany – France Spread (bp)</a:t>
            </a:r>
          </a:p>
        </p:txBody>
      </p:sp>
      <p:sp>
        <p:nvSpPr>
          <p:cNvPr id="28" name="TextBox 37">
            <a:extLst>
              <a:ext uri="{FF2B5EF4-FFF2-40B4-BE49-F238E27FC236}">
                <a16:creationId xmlns:a16="http://schemas.microsoft.com/office/drawing/2014/main" id="{95F56834-9639-438B-A6B1-7A44BD0945CE}"/>
              </a:ext>
            </a:extLst>
          </p:cNvPr>
          <p:cNvSpPr txBox="1"/>
          <p:nvPr/>
        </p:nvSpPr>
        <p:spPr>
          <a:xfrm>
            <a:off x="6197343" y="3238663"/>
            <a:ext cx="1684742" cy="246537"/>
          </a:xfrm>
          <a:prstGeom prst="rect">
            <a:avLst/>
          </a:prstGeom>
          <a:noFill/>
        </p:spPr>
        <p:txBody>
          <a:bodyPr vert="horz" wrap="square" lIns="0" tIns="0" rIns="0" bIns="0" rtlCol="0">
            <a:noAutofit/>
          </a:bodyPr>
          <a:lstStyle/>
          <a:p>
            <a:r>
              <a:rPr lang="en" sz="600" i="1" dirty="0">
                <a:solidFill>
                  <a:schemeClr val="bg1">
                    <a:lumMod val="50000"/>
                  </a:schemeClr>
                </a:solidFill>
                <a:latin typeface="Arial" panose="020B0604020202020204" pitchFamily="34" charset="0"/>
                <a:cs typeface="Arial" panose="020B0604020202020204" pitchFamily="34" charset="0"/>
              </a:rPr>
              <a:t>Source: Amundi, Bloomberg</a:t>
            </a:r>
          </a:p>
        </p:txBody>
      </p:sp>
      <p:sp>
        <p:nvSpPr>
          <p:cNvPr id="39" name="Rectangle 38">
            <a:extLst>
              <a:ext uri="{FF2B5EF4-FFF2-40B4-BE49-F238E27FC236}">
                <a16:creationId xmlns:a16="http://schemas.microsoft.com/office/drawing/2014/main" id="{EA7BFA00-E75A-2540-9770-C1A205F8DE20}"/>
              </a:ext>
            </a:extLst>
          </p:cNvPr>
          <p:cNvSpPr/>
          <p:nvPr/>
        </p:nvSpPr>
        <p:spPr>
          <a:xfrm>
            <a:off x="830289" y="3625387"/>
            <a:ext cx="5805881" cy="477054"/>
          </a:xfrm>
          <a:prstGeom prst="rect">
            <a:avLst/>
          </a:prstGeom>
        </p:spPr>
        <p:txBody>
          <a:bodyPr wrap="square">
            <a:spAutoFit/>
          </a:bodyPr>
          <a:lstStyle/>
          <a:p>
            <a:pPr algn="ctr">
              <a:lnSpc>
                <a:spcPts val="1500"/>
              </a:lnSpc>
            </a:pPr>
            <a:r>
              <a:rPr lang="en-US" sz="1500" i="1" spc="-10" dirty="0">
                <a:solidFill>
                  <a:schemeClr val="bg1"/>
                </a:solidFill>
                <a:latin typeface="Arial" panose="020B0604020202020204" pitchFamily="34" charset="0"/>
              </a:rPr>
              <a:t>We clearly indicated that headline inflation would fall below 2% in early 2026, and that has been the trajectory so far</a:t>
            </a:r>
            <a:endParaRPr lang="en" sz="1500" i="1" spc="-10" dirty="0">
              <a:solidFill>
                <a:schemeClr val="bg1"/>
              </a:solidFill>
              <a:latin typeface="Arial" panose="020B0604020202020204" pitchFamily="34" charset="0"/>
            </a:endParaRPr>
          </a:p>
        </p:txBody>
      </p:sp>
      <p:sp>
        <p:nvSpPr>
          <p:cNvPr id="11" name="ZoneTexte 26">
            <a:extLst>
              <a:ext uri="{FF2B5EF4-FFF2-40B4-BE49-F238E27FC236}">
                <a16:creationId xmlns:a16="http://schemas.microsoft.com/office/drawing/2014/main" id="{5E74754E-ABDB-0250-5FBB-804D43ED7BEB}"/>
              </a:ext>
            </a:extLst>
          </p:cNvPr>
          <p:cNvSpPr txBox="1"/>
          <p:nvPr/>
        </p:nvSpPr>
        <p:spPr>
          <a:xfrm>
            <a:off x="4474456" y="1278798"/>
            <a:ext cx="2459002" cy="183622"/>
          </a:xfrm>
          <a:prstGeom prst="rect">
            <a:avLst/>
          </a:prstGeom>
          <a:noFill/>
        </p:spPr>
        <p:txBody>
          <a:bodyPr vert="horz" wrap="square" lIns="0" tIns="0" rIns="0" bIns="0" rtlCol="0">
            <a:noAutofit/>
          </a:bodyPr>
          <a:lstStyle/>
          <a:p>
            <a:pPr algn="ctr"/>
            <a:r>
              <a:rPr lang="en" sz="900" b="1" dirty="0">
                <a:solidFill>
                  <a:srgbClr val="646464"/>
                </a:solidFill>
                <a:latin typeface="Arial" panose="020B0604020202020204" pitchFamily="34" charset="0"/>
                <a:cs typeface="Arial" panose="020B0604020202020204" pitchFamily="34" charset="0"/>
              </a:rPr>
              <a:t>German inflation rate (%)</a:t>
            </a:r>
          </a:p>
        </p:txBody>
      </p:sp>
      <p:pic>
        <p:nvPicPr>
          <p:cNvPr id="13" name="Image 12">
            <a:extLst>
              <a:ext uri="{FF2B5EF4-FFF2-40B4-BE49-F238E27FC236}">
                <a16:creationId xmlns:a16="http://schemas.microsoft.com/office/drawing/2014/main" id="{B714673F-B37C-651D-0964-7A5C753BD1AB}"/>
              </a:ext>
            </a:extLst>
          </p:cNvPr>
          <p:cNvPicPr>
            <a:picLocks noChangeAspect="1"/>
          </p:cNvPicPr>
          <p:nvPr/>
        </p:nvPicPr>
        <p:blipFill>
          <a:blip r:embed="rId3"/>
          <a:stretch>
            <a:fillRect/>
          </a:stretch>
        </p:blipFill>
        <p:spPr>
          <a:xfrm>
            <a:off x="884369" y="4846912"/>
            <a:ext cx="5790932" cy="2662040"/>
          </a:xfrm>
          <a:prstGeom prst="rect">
            <a:avLst/>
          </a:prstGeom>
        </p:spPr>
      </p:pic>
      <p:pic>
        <p:nvPicPr>
          <p:cNvPr id="15" name="Image 14">
            <a:extLst>
              <a:ext uri="{FF2B5EF4-FFF2-40B4-BE49-F238E27FC236}">
                <a16:creationId xmlns:a16="http://schemas.microsoft.com/office/drawing/2014/main" id="{1F702588-D66E-704C-A307-3030D5A4E74C}"/>
              </a:ext>
            </a:extLst>
          </p:cNvPr>
          <p:cNvPicPr>
            <a:picLocks noChangeAspect="1"/>
          </p:cNvPicPr>
          <p:nvPr/>
        </p:nvPicPr>
        <p:blipFill>
          <a:blip r:embed="rId4"/>
          <a:stretch>
            <a:fillRect/>
          </a:stretch>
        </p:blipFill>
        <p:spPr>
          <a:xfrm>
            <a:off x="622389" y="8498531"/>
            <a:ext cx="3554225" cy="1697922"/>
          </a:xfrm>
          <a:prstGeom prst="rect">
            <a:avLst/>
          </a:prstGeom>
        </p:spPr>
      </p:pic>
      <p:pic>
        <p:nvPicPr>
          <p:cNvPr id="17" name="Image 16">
            <a:extLst>
              <a:ext uri="{FF2B5EF4-FFF2-40B4-BE49-F238E27FC236}">
                <a16:creationId xmlns:a16="http://schemas.microsoft.com/office/drawing/2014/main" id="{55176CFC-301B-AEB8-6DFE-DD2B888F1CE9}"/>
              </a:ext>
            </a:extLst>
          </p:cNvPr>
          <p:cNvPicPr>
            <a:picLocks noChangeAspect="1"/>
          </p:cNvPicPr>
          <p:nvPr/>
        </p:nvPicPr>
        <p:blipFill>
          <a:blip r:embed="rId5"/>
          <a:stretch>
            <a:fillRect/>
          </a:stretch>
        </p:blipFill>
        <p:spPr>
          <a:xfrm>
            <a:off x="4176614" y="1491342"/>
            <a:ext cx="2925886" cy="1633880"/>
          </a:xfrm>
          <a:prstGeom prst="rect">
            <a:avLst/>
          </a:prstGeom>
        </p:spPr>
      </p:pic>
    </p:spTree>
    <p:extLst>
      <p:ext uri="{BB962C8B-B14F-4D97-AF65-F5344CB8AC3E}">
        <p14:creationId xmlns:p14="http://schemas.microsoft.com/office/powerpoint/2010/main" val="23972230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 name="object 6">
            <a:extLst>
              <a:ext uri="{FF2B5EF4-FFF2-40B4-BE49-F238E27FC236}">
                <a16:creationId xmlns:a16="http://schemas.microsoft.com/office/drawing/2014/main" id="{B9DE4C44-952C-AD47-B79F-6E6B526514C1}"/>
              </a:ext>
            </a:extLst>
          </p:cNvPr>
          <p:cNvSpPr/>
          <p:nvPr/>
        </p:nvSpPr>
        <p:spPr>
          <a:xfrm>
            <a:off x="3724529" y="1388279"/>
            <a:ext cx="3477867" cy="3324234"/>
          </a:xfrm>
          <a:custGeom>
            <a:avLst/>
            <a:gdLst/>
            <a:ahLst/>
            <a:cxnLst/>
            <a:rect l="l" t="t" r="r" b="b"/>
            <a:pathLst>
              <a:path w="4248150" h="3492500">
                <a:moveTo>
                  <a:pt x="4247997" y="0"/>
                </a:moveTo>
                <a:lnTo>
                  <a:pt x="0" y="0"/>
                </a:lnTo>
                <a:lnTo>
                  <a:pt x="0" y="3492004"/>
                </a:lnTo>
                <a:lnTo>
                  <a:pt x="4247997" y="3492004"/>
                </a:lnTo>
                <a:lnTo>
                  <a:pt x="4247997" y="0"/>
                </a:lnTo>
                <a:close/>
              </a:path>
            </a:pathLst>
          </a:custGeom>
          <a:solidFill>
            <a:schemeClr val="bg1">
              <a:lumMod val="95000"/>
            </a:schemeClr>
          </a:solidFill>
        </p:spPr>
        <p:txBody>
          <a:bodyPr wrap="square" lIns="0" tIns="0" rIns="0" bIns="0" rtlCol="0"/>
          <a:lstStyle/>
          <a:p>
            <a:pPr algn="ctr"/>
            <a:endParaRPr lang="fr-FR" sz="600" b="1" dirty="0">
              <a:solidFill>
                <a:srgbClr val="646464"/>
              </a:solidFill>
              <a:latin typeface="Arial" panose="020B0604020202020204" pitchFamily="34" charset="0"/>
              <a:cs typeface="Arial" panose="020B0604020202020204" pitchFamily="34" charset="0"/>
            </a:endParaRPr>
          </a:p>
        </p:txBody>
      </p:sp>
      <p:grpSp>
        <p:nvGrpSpPr>
          <p:cNvPr id="7" name="Groupe 6">
            <a:extLst>
              <a:ext uri="{FF2B5EF4-FFF2-40B4-BE49-F238E27FC236}">
                <a16:creationId xmlns:a16="http://schemas.microsoft.com/office/drawing/2014/main" id="{4F1FD64F-AC73-5E4D-909C-B568F70656AB}"/>
              </a:ext>
            </a:extLst>
          </p:cNvPr>
          <p:cNvGrpSpPr/>
          <p:nvPr/>
        </p:nvGrpSpPr>
        <p:grpSpPr>
          <a:xfrm>
            <a:off x="363601" y="9539958"/>
            <a:ext cx="4150360" cy="768262"/>
            <a:chOff x="363601" y="9101808"/>
            <a:chExt cx="4150360" cy="768262"/>
          </a:xfrm>
        </p:grpSpPr>
        <p:grpSp>
          <p:nvGrpSpPr>
            <p:cNvPr id="5" name="Groupe 4">
              <a:extLst>
                <a:ext uri="{FF2B5EF4-FFF2-40B4-BE49-F238E27FC236}">
                  <a16:creationId xmlns:a16="http://schemas.microsoft.com/office/drawing/2014/main" id="{4B68A4B4-AD9A-9C4E-BAEC-89FDF29FD045}"/>
                </a:ext>
              </a:extLst>
            </p:cNvPr>
            <p:cNvGrpSpPr/>
            <p:nvPr/>
          </p:nvGrpSpPr>
          <p:grpSpPr>
            <a:xfrm>
              <a:off x="363601" y="9118071"/>
              <a:ext cx="4150360" cy="720090"/>
              <a:chOff x="363601" y="9118071"/>
              <a:chExt cx="4150360" cy="720090"/>
            </a:xfrm>
          </p:grpSpPr>
          <p:sp>
            <p:nvSpPr>
              <p:cNvPr id="77" name="bg object 16">
                <a:extLst>
                  <a:ext uri="{FF2B5EF4-FFF2-40B4-BE49-F238E27FC236}">
                    <a16:creationId xmlns:a16="http://schemas.microsoft.com/office/drawing/2014/main" id="{FAAA5D25-9658-374F-B2E8-26B35191DBC4}"/>
                  </a:ext>
                </a:extLst>
              </p:cNvPr>
              <p:cNvSpPr/>
              <p:nvPr/>
            </p:nvSpPr>
            <p:spPr>
              <a:xfrm>
                <a:off x="408051" y="9162516"/>
                <a:ext cx="4105910" cy="631190"/>
              </a:xfrm>
              <a:custGeom>
                <a:avLst/>
                <a:gdLst/>
                <a:ahLst/>
                <a:cxnLst/>
                <a:rect l="l" t="t" r="r" b="b"/>
                <a:pathLst>
                  <a:path w="4105910" h="631190">
                    <a:moveTo>
                      <a:pt x="0" y="631101"/>
                    </a:moveTo>
                    <a:lnTo>
                      <a:pt x="4105376" y="631101"/>
                    </a:lnTo>
                    <a:lnTo>
                      <a:pt x="4105376" y="0"/>
                    </a:lnTo>
                    <a:lnTo>
                      <a:pt x="0" y="0"/>
                    </a:lnTo>
                    <a:lnTo>
                      <a:pt x="0" y="631101"/>
                    </a:lnTo>
                    <a:close/>
                  </a:path>
                </a:pathLst>
              </a:custGeom>
              <a:ln w="88899" cap="sq">
                <a:solidFill>
                  <a:srgbClr val="EDEDED"/>
                </a:solidFill>
                <a:miter lim="800000"/>
              </a:ln>
            </p:spPr>
            <p:txBody>
              <a:bodyPr wrap="square" lIns="0" tIns="0" rIns="0" bIns="0" rtlCol="0"/>
              <a:lstStyle/>
              <a:p>
                <a:endParaRPr/>
              </a:p>
            </p:txBody>
          </p:sp>
          <p:sp>
            <p:nvSpPr>
              <p:cNvPr id="80" name="object 44">
                <a:extLst>
                  <a:ext uri="{FF2B5EF4-FFF2-40B4-BE49-F238E27FC236}">
                    <a16:creationId xmlns:a16="http://schemas.microsoft.com/office/drawing/2014/main" id="{D832A00F-D3B7-CD4C-A53B-50BCB4B79084}"/>
                  </a:ext>
                </a:extLst>
              </p:cNvPr>
              <p:cNvSpPr/>
              <p:nvPr/>
            </p:nvSpPr>
            <p:spPr>
              <a:xfrm>
                <a:off x="1191599" y="9334065"/>
                <a:ext cx="115570" cy="288290"/>
              </a:xfrm>
              <a:custGeom>
                <a:avLst/>
                <a:gdLst/>
                <a:ahLst/>
                <a:cxnLst/>
                <a:rect l="l" t="t" r="r" b="b"/>
                <a:pathLst>
                  <a:path w="115569" h="288290">
                    <a:moveTo>
                      <a:pt x="0" y="0"/>
                    </a:moveTo>
                    <a:lnTo>
                      <a:pt x="0" y="288010"/>
                    </a:lnTo>
                    <a:lnTo>
                      <a:pt x="115201" y="144005"/>
                    </a:lnTo>
                    <a:lnTo>
                      <a:pt x="0" y="0"/>
                    </a:lnTo>
                    <a:close/>
                  </a:path>
                </a:pathLst>
              </a:custGeom>
              <a:solidFill>
                <a:srgbClr val="00C3F1"/>
              </a:solidFill>
            </p:spPr>
            <p:txBody>
              <a:bodyPr wrap="square" lIns="0" tIns="0" rIns="0" bIns="0" rtlCol="0"/>
              <a:lstStyle/>
              <a:p>
                <a:endParaRPr/>
              </a:p>
            </p:txBody>
          </p:sp>
          <p:sp>
            <p:nvSpPr>
              <p:cNvPr id="81" name="object 46">
                <a:extLst>
                  <a:ext uri="{FF2B5EF4-FFF2-40B4-BE49-F238E27FC236}">
                    <a16:creationId xmlns:a16="http://schemas.microsoft.com/office/drawing/2014/main" id="{649DD68B-8771-9440-9C37-6F9CA7E1BAD1}"/>
                  </a:ext>
                </a:extLst>
              </p:cNvPr>
              <p:cNvSpPr/>
              <p:nvPr/>
            </p:nvSpPr>
            <p:spPr>
              <a:xfrm>
                <a:off x="363601" y="9118071"/>
                <a:ext cx="828040" cy="720090"/>
              </a:xfrm>
              <a:custGeom>
                <a:avLst/>
                <a:gdLst/>
                <a:ahLst/>
                <a:cxnLst/>
                <a:rect l="l" t="t" r="r" b="b"/>
                <a:pathLst>
                  <a:path w="828040" h="720090">
                    <a:moveTo>
                      <a:pt x="828001" y="0"/>
                    </a:moveTo>
                    <a:lnTo>
                      <a:pt x="0" y="0"/>
                    </a:lnTo>
                    <a:lnTo>
                      <a:pt x="0" y="720001"/>
                    </a:lnTo>
                    <a:lnTo>
                      <a:pt x="828001" y="720001"/>
                    </a:lnTo>
                    <a:lnTo>
                      <a:pt x="828001" y="0"/>
                    </a:lnTo>
                    <a:close/>
                  </a:path>
                </a:pathLst>
              </a:custGeom>
              <a:solidFill>
                <a:srgbClr val="00C3F1"/>
              </a:solidFill>
              <a:effectLst>
                <a:outerShdw blurRad="76200" dist="25400" dir="2700000" algn="tl" rotWithShape="0">
                  <a:prstClr val="black">
                    <a:alpha val="30000"/>
                  </a:prstClr>
                </a:outerShdw>
              </a:effectLst>
            </p:spPr>
            <p:txBody>
              <a:bodyPr wrap="square" lIns="0" tIns="0" rIns="0" bIns="0" rtlCol="0"/>
              <a:lstStyle/>
              <a:p>
                <a:endParaRPr/>
              </a:p>
            </p:txBody>
          </p:sp>
          <p:sp>
            <p:nvSpPr>
              <p:cNvPr id="82" name="object 47">
                <a:extLst>
                  <a:ext uri="{FF2B5EF4-FFF2-40B4-BE49-F238E27FC236}">
                    <a16:creationId xmlns:a16="http://schemas.microsoft.com/office/drawing/2014/main" id="{D3E364AB-66FC-594E-AD1B-CDF6E5CED147}"/>
                  </a:ext>
                </a:extLst>
              </p:cNvPr>
              <p:cNvSpPr txBox="1"/>
              <p:nvPr/>
            </p:nvSpPr>
            <p:spPr>
              <a:xfrm>
                <a:off x="479105" y="9324026"/>
                <a:ext cx="601563" cy="333425"/>
              </a:xfrm>
              <a:prstGeom prst="rect">
                <a:avLst/>
              </a:prstGeom>
            </p:spPr>
            <p:txBody>
              <a:bodyPr vert="horz" wrap="square" lIns="0" tIns="0" rIns="0" bIns="0" rtlCol="0">
                <a:spAutoFit/>
              </a:bodyPr>
              <a:lstStyle/>
              <a:p>
                <a:pPr marR="5080" algn="ctr">
                  <a:lnSpc>
                    <a:spcPts val="1300"/>
                  </a:lnSpc>
                </a:pPr>
                <a:r>
                  <a:rPr lang="en" sz="1300" b="1" spc="-25" dirty="0">
                    <a:solidFill>
                      <a:srgbClr val="FFFFFF"/>
                    </a:solidFill>
                    <a:latin typeface="Arial"/>
                    <a:cs typeface="Arial"/>
                  </a:rPr>
                  <a:t>Follow us</a:t>
                </a:r>
                <a:endParaRPr sz="1300" dirty="0">
                  <a:latin typeface="Arial"/>
                  <a:cs typeface="Arial"/>
                </a:endParaRPr>
              </a:p>
            </p:txBody>
          </p:sp>
        </p:grpSp>
        <p:pic>
          <p:nvPicPr>
            <p:cNvPr id="99" name="Image 98">
              <a:extLst>
                <a:ext uri="{FF2B5EF4-FFF2-40B4-BE49-F238E27FC236}">
                  <a16:creationId xmlns:a16="http://schemas.microsoft.com/office/drawing/2014/main" id="{DD3B86CF-27E7-1D43-ACEB-BCB7598DE7C8}"/>
                </a:ext>
              </a:extLst>
            </p:cNvPr>
            <p:cNvPicPr>
              <a:picLocks noChangeAspect="1"/>
            </p:cNvPicPr>
            <p:nvPr/>
          </p:nvPicPr>
          <p:blipFill>
            <a:blip r:embed="rId3"/>
            <a:stretch>
              <a:fillRect/>
            </a:stretch>
          </p:blipFill>
          <p:spPr>
            <a:xfrm>
              <a:off x="1472923" y="9101808"/>
              <a:ext cx="1231190" cy="768262"/>
            </a:xfrm>
            <a:prstGeom prst="rect">
              <a:avLst/>
            </a:prstGeom>
            <a:effectLst>
              <a:outerShdw blurRad="76200" dist="25400" dir="5400000" algn="tl" rotWithShape="0">
                <a:prstClr val="black">
                  <a:alpha val="30000"/>
                </a:prstClr>
              </a:outerShdw>
            </a:effectLst>
          </p:spPr>
        </p:pic>
      </p:grpSp>
      <p:sp>
        <p:nvSpPr>
          <p:cNvPr id="45" name="object 20">
            <a:extLst>
              <a:ext uri="{FF2B5EF4-FFF2-40B4-BE49-F238E27FC236}">
                <a16:creationId xmlns:a16="http://schemas.microsoft.com/office/drawing/2014/main" id="{E828F0E0-7AB7-0F4E-86F4-1AD950215C26}"/>
              </a:ext>
            </a:extLst>
          </p:cNvPr>
          <p:cNvSpPr>
            <a:spLocks/>
          </p:cNvSpPr>
          <p:nvPr/>
        </p:nvSpPr>
        <p:spPr>
          <a:xfrm>
            <a:off x="3715935" y="4899665"/>
            <a:ext cx="3423005" cy="2052415"/>
          </a:xfrm>
          <a:custGeom>
            <a:avLst/>
            <a:gdLst/>
            <a:ahLst/>
            <a:cxnLst/>
            <a:rect l="l" t="t" r="r" b="b"/>
            <a:pathLst>
              <a:path w="3326765" h="2160270">
                <a:moveTo>
                  <a:pt x="3326396" y="0"/>
                </a:moveTo>
                <a:lnTo>
                  <a:pt x="0" y="0"/>
                </a:lnTo>
                <a:lnTo>
                  <a:pt x="0" y="2160003"/>
                </a:lnTo>
                <a:lnTo>
                  <a:pt x="3326396" y="2160003"/>
                </a:lnTo>
                <a:lnTo>
                  <a:pt x="3326396" y="0"/>
                </a:lnTo>
                <a:close/>
              </a:path>
            </a:pathLst>
          </a:custGeom>
          <a:gradFill>
            <a:gsLst>
              <a:gs pos="0">
                <a:srgbClr val="0073A3"/>
              </a:gs>
              <a:gs pos="100000">
                <a:srgbClr val="1596C8"/>
              </a:gs>
            </a:gsLst>
            <a:lin ang="5400000" scaled="1"/>
          </a:gradFill>
        </p:spPr>
        <p:txBody>
          <a:bodyPr wrap="square" lIns="0" tIns="0" rIns="0" bIns="0" rtlCol="0"/>
          <a:lstStyle/>
          <a:p>
            <a:endParaRPr/>
          </a:p>
        </p:txBody>
      </p:sp>
      <p:sp>
        <p:nvSpPr>
          <p:cNvPr id="51" name="Rectangle : coins arrondis 50">
            <a:extLst>
              <a:ext uri="{FF2B5EF4-FFF2-40B4-BE49-F238E27FC236}">
                <a16:creationId xmlns:a16="http://schemas.microsoft.com/office/drawing/2014/main" id="{D60ED9B0-4961-704D-B80F-0489BF47A1AD}"/>
              </a:ext>
            </a:extLst>
          </p:cNvPr>
          <p:cNvSpPr/>
          <p:nvPr/>
        </p:nvSpPr>
        <p:spPr>
          <a:xfrm>
            <a:off x="4124459" y="6093512"/>
            <a:ext cx="2823925" cy="534184"/>
          </a:xfrm>
          <a:prstGeom prst="roundRect">
            <a:avLst>
              <a:gd name="adj" fmla="val 11861"/>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lang="en-GB" sz="1200" dirty="0">
              <a:solidFill>
                <a:srgbClr val="FFFFFF"/>
              </a:solidFill>
              <a:latin typeface="Arial" panose="020B0604020202020204" pitchFamily="34" charset="0"/>
              <a:cs typeface="Arial" panose="020B0604020202020204" pitchFamily="34" charset="0"/>
            </a:endParaRPr>
          </a:p>
        </p:txBody>
      </p:sp>
      <p:sp>
        <p:nvSpPr>
          <p:cNvPr id="50" name="Rectangle : coins arrondis 49">
            <a:extLst>
              <a:ext uri="{FF2B5EF4-FFF2-40B4-BE49-F238E27FC236}">
                <a16:creationId xmlns:a16="http://schemas.microsoft.com/office/drawing/2014/main" id="{1397A443-0E58-E445-84B8-6A421FD0276C}"/>
              </a:ext>
            </a:extLst>
          </p:cNvPr>
          <p:cNvSpPr/>
          <p:nvPr/>
        </p:nvSpPr>
        <p:spPr>
          <a:xfrm>
            <a:off x="4122000" y="5443808"/>
            <a:ext cx="2826385" cy="583464"/>
          </a:xfrm>
          <a:prstGeom prst="roundRect">
            <a:avLst>
              <a:gd name="adj" fmla="val 19551"/>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lang="en-GB" sz="1200" dirty="0">
              <a:solidFill>
                <a:srgbClr val="FFFFFF"/>
              </a:solidFill>
              <a:latin typeface="Arial" panose="020B0604020202020204" pitchFamily="34" charset="0"/>
              <a:cs typeface="Arial" panose="020B0604020202020204" pitchFamily="34" charset="0"/>
            </a:endParaRPr>
          </a:p>
        </p:txBody>
      </p:sp>
      <p:sp>
        <p:nvSpPr>
          <p:cNvPr id="75" name="Rectangle 74">
            <a:extLst>
              <a:ext uri="{FF2B5EF4-FFF2-40B4-BE49-F238E27FC236}">
                <a16:creationId xmlns:a16="http://schemas.microsoft.com/office/drawing/2014/main" id="{0FDD3E15-51E1-054A-BAEF-C71C1B0454D4}"/>
              </a:ext>
            </a:extLst>
          </p:cNvPr>
          <p:cNvSpPr/>
          <p:nvPr/>
        </p:nvSpPr>
        <p:spPr>
          <a:xfrm>
            <a:off x="4525058" y="6209153"/>
            <a:ext cx="2546504" cy="320922"/>
          </a:xfrm>
          <a:prstGeom prst="rect">
            <a:avLst/>
          </a:prstGeom>
        </p:spPr>
        <p:txBody>
          <a:bodyPr wrap="square" lIns="0" tIns="0" rIns="0" bIns="0">
            <a:spAutoFit/>
          </a:bodyPr>
          <a:lstStyle/>
          <a:p>
            <a:pPr marL="628650" indent="-628650">
              <a:lnSpc>
                <a:spcPts val="1300"/>
              </a:lnSpc>
            </a:pPr>
            <a:r>
              <a:rPr lang="en" sz="1000" b="1" dirty="0">
                <a:solidFill>
                  <a:srgbClr val="0C1C49"/>
                </a:solidFill>
                <a:latin typeface="Arial" panose="020B0604020202020204" pitchFamily="34" charset="0"/>
              </a:rPr>
              <a:t>27 February </a:t>
            </a:r>
            <a:r>
              <a:rPr lang="en" sz="1000" dirty="0">
                <a:solidFill>
                  <a:srgbClr val="0C1C49"/>
                </a:solidFill>
                <a:latin typeface="Arial" panose="020B0604020202020204" pitchFamily="34" charset="0"/>
              </a:rPr>
              <a:t>l Publication of the inflation rate</a:t>
            </a:r>
          </a:p>
          <a:p>
            <a:pPr marL="628650" indent="-628650">
              <a:lnSpc>
                <a:spcPts val="1300"/>
              </a:lnSpc>
            </a:pPr>
            <a:r>
              <a:rPr lang="en" sz="1000" dirty="0">
                <a:solidFill>
                  <a:srgbClr val="0C1C49"/>
                </a:solidFill>
                <a:latin typeface="Arial" panose="020B0604020202020204" pitchFamily="34" charset="0"/>
              </a:rPr>
              <a:t>In France (Feb)</a:t>
            </a:r>
          </a:p>
        </p:txBody>
      </p:sp>
      <p:sp>
        <p:nvSpPr>
          <p:cNvPr id="25" name="object 20">
            <a:extLst>
              <a:ext uri="{FF2B5EF4-FFF2-40B4-BE49-F238E27FC236}">
                <a16:creationId xmlns:a16="http://schemas.microsoft.com/office/drawing/2014/main" id="{4F634C51-110F-474A-B743-B6A62FB9C750}"/>
              </a:ext>
            </a:extLst>
          </p:cNvPr>
          <p:cNvSpPr>
            <a:spLocks/>
          </p:cNvSpPr>
          <p:nvPr/>
        </p:nvSpPr>
        <p:spPr>
          <a:xfrm>
            <a:off x="337534" y="4899664"/>
            <a:ext cx="3326765" cy="2052415"/>
          </a:xfrm>
          <a:custGeom>
            <a:avLst/>
            <a:gdLst/>
            <a:ahLst/>
            <a:cxnLst/>
            <a:rect l="l" t="t" r="r" b="b"/>
            <a:pathLst>
              <a:path w="3326765" h="2160270">
                <a:moveTo>
                  <a:pt x="3326396" y="0"/>
                </a:moveTo>
                <a:lnTo>
                  <a:pt x="0" y="0"/>
                </a:lnTo>
                <a:lnTo>
                  <a:pt x="0" y="2160003"/>
                </a:lnTo>
                <a:lnTo>
                  <a:pt x="3326396" y="2160003"/>
                </a:lnTo>
                <a:lnTo>
                  <a:pt x="3326396" y="0"/>
                </a:lnTo>
                <a:close/>
              </a:path>
            </a:pathLst>
          </a:custGeom>
          <a:solidFill>
            <a:srgbClr val="DFF2FD"/>
          </a:solidFill>
        </p:spPr>
        <p:txBody>
          <a:bodyPr wrap="square" lIns="0" tIns="0" rIns="0" bIns="0" rtlCol="0"/>
          <a:lstStyle/>
          <a:p>
            <a:endParaRPr/>
          </a:p>
        </p:txBody>
      </p:sp>
      <p:pic>
        <p:nvPicPr>
          <p:cNvPr id="11" name="Graphique 10">
            <a:extLst>
              <a:ext uri="{FF2B5EF4-FFF2-40B4-BE49-F238E27FC236}">
                <a16:creationId xmlns:a16="http://schemas.microsoft.com/office/drawing/2014/main" id="{4EBC14C5-CABC-2143-A71C-58AA6891C047}"/>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713509" y="4980214"/>
            <a:ext cx="273050" cy="255984"/>
          </a:xfrm>
          <a:prstGeom prst="rect">
            <a:avLst/>
          </a:prstGeom>
        </p:spPr>
      </p:pic>
      <p:sp>
        <p:nvSpPr>
          <p:cNvPr id="33" name="Rectangle : coins arrondis 32">
            <a:extLst>
              <a:ext uri="{FF2B5EF4-FFF2-40B4-BE49-F238E27FC236}">
                <a16:creationId xmlns:a16="http://schemas.microsoft.com/office/drawing/2014/main" id="{5E5DF527-7174-2741-8A34-2261A7F51FB1}"/>
              </a:ext>
            </a:extLst>
          </p:cNvPr>
          <p:cNvSpPr/>
          <p:nvPr/>
        </p:nvSpPr>
        <p:spPr>
          <a:xfrm>
            <a:off x="573365" y="5443807"/>
            <a:ext cx="2826385" cy="536431"/>
          </a:xfrm>
          <a:prstGeom prst="roundRect">
            <a:avLst>
              <a:gd name="adj" fmla="val 14196"/>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lang="en-GB" sz="1200" dirty="0">
              <a:solidFill>
                <a:srgbClr val="FFFFFF"/>
              </a:solidFill>
              <a:latin typeface="Arial" panose="020B0604020202020204" pitchFamily="34" charset="0"/>
              <a:cs typeface="Arial" panose="020B0604020202020204" pitchFamily="34" charset="0"/>
            </a:endParaRPr>
          </a:p>
        </p:txBody>
      </p:sp>
      <p:sp>
        <p:nvSpPr>
          <p:cNvPr id="6" name="Espace réservé du texte 5">
            <a:extLst>
              <a:ext uri="{FF2B5EF4-FFF2-40B4-BE49-F238E27FC236}">
                <a16:creationId xmlns:a16="http://schemas.microsoft.com/office/drawing/2014/main" id="{B33B32B0-B354-D147-811B-95958276B4E2}"/>
              </a:ext>
            </a:extLst>
          </p:cNvPr>
          <p:cNvSpPr>
            <a:spLocks noGrp="1"/>
          </p:cNvSpPr>
          <p:nvPr>
            <p:ph type="body" sz="quarter" idx="17"/>
          </p:nvPr>
        </p:nvSpPr>
        <p:spPr>
          <a:xfrm>
            <a:off x="267345" y="8290477"/>
            <a:ext cx="7024985" cy="1212470"/>
          </a:xfrm>
        </p:spPr>
        <p:txBody>
          <a:bodyPr/>
          <a:lstStyle/>
          <a:p>
            <a:r>
              <a:rPr lang="en" dirty="0">
                <a:solidFill>
                  <a:schemeClr val="tx2"/>
                </a:solidFill>
              </a:rPr>
              <a:t>Disclaimer</a:t>
            </a:r>
          </a:p>
          <a:p>
            <a:pPr lvl="1"/>
            <a:r>
              <a:rPr lang="en" spc="-30" dirty="0"/>
              <a:t>This publication is intended for institutional clients only and may not be reproduced, in whole or in part, or communicated to third parties without our permission. Published by Amundi Asset Management, Société par Actions Simplifiée SAS, with a capital of €1,143,615,555 - 437 574 452 RCS Paris. Asset Management Company approved by the AMF Autorité des Marchés Financiers) n°GP 04000036. Registered office: 91 93, boulevard Pasteur 75015 Paris France. The information contained in this publication is not intended for dissemination to, or use by, any person or entity in any country or jurisdiction where such dissemination would be contrary to law or regulation, or which would subject Amundi or its affiliates to registration obligations in such countries. Not all products or services are necessarily registered or authorized in all countries or available to all customers. The data and information contained in this publication are provided for informational purposes only. Nothing contained in this publication constitutes an offer or solicitation by any member of the Amundi group to provide investment advice or services or to buy or sell any financial instruments. The information contained in this publication is based on sources that we believe to be reliable, but we do not warrant that it is accurate, complete, valid or up-to-date and should not be relied upon as such for any purpose.</a:t>
            </a:r>
          </a:p>
        </p:txBody>
      </p:sp>
      <p:sp>
        <p:nvSpPr>
          <p:cNvPr id="2" name="Espace réservé du numéro de diapositive 1">
            <a:extLst>
              <a:ext uri="{FF2B5EF4-FFF2-40B4-BE49-F238E27FC236}">
                <a16:creationId xmlns:a16="http://schemas.microsoft.com/office/drawing/2014/main" id="{D2642D53-4170-0849-9060-52C1012E4E9F}"/>
              </a:ext>
            </a:extLst>
          </p:cNvPr>
          <p:cNvSpPr>
            <a:spLocks noGrp="1"/>
          </p:cNvSpPr>
          <p:nvPr>
            <p:ph type="sldNum" sz="quarter" idx="10"/>
          </p:nvPr>
        </p:nvSpPr>
        <p:spPr/>
        <p:txBody>
          <a:bodyPr/>
          <a:lstStyle/>
          <a:p>
            <a:r>
              <a:rPr lang="en"/>
              <a:t>-  -</a:t>
            </a:r>
            <a:fld id="{0AD952E5-C772-624B-8D8A-666D3A0C2979}" type="slidenum">
              <a:rPr lang="fr-FR" smtClean="0"/>
              <a:t>3</a:t>
            </a:fld>
            <a:endParaRPr lang="fr-FR" dirty="0"/>
          </a:p>
        </p:txBody>
      </p:sp>
      <p:sp>
        <p:nvSpPr>
          <p:cNvPr id="4" name="Espace réservé du pied de page 3">
            <a:extLst>
              <a:ext uri="{FF2B5EF4-FFF2-40B4-BE49-F238E27FC236}">
                <a16:creationId xmlns:a16="http://schemas.microsoft.com/office/drawing/2014/main" id="{31415F3C-A1AB-0547-8C5C-5FC9028BCE58}"/>
              </a:ext>
            </a:extLst>
          </p:cNvPr>
          <p:cNvSpPr>
            <a:spLocks noGrp="1"/>
          </p:cNvSpPr>
          <p:nvPr>
            <p:ph type="ftr" sz="quarter" idx="15"/>
          </p:nvPr>
        </p:nvSpPr>
        <p:spPr>
          <a:xfrm>
            <a:off x="2200561" y="498096"/>
            <a:ext cx="3158547" cy="290630"/>
          </a:xfrm>
        </p:spPr>
        <p:txBody>
          <a:bodyPr/>
          <a:lstStyle/>
          <a:p>
            <a:r>
              <a:rPr lang="en" dirty="0"/>
              <a:t>Liquidity letter n°182 | February 19, 2026</a:t>
            </a:r>
          </a:p>
        </p:txBody>
      </p:sp>
      <p:sp>
        <p:nvSpPr>
          <p:cNvPr id="21" name="object 41">
            <a:extLst>
              <a:ext uri="{FF2B5EF4-FFF2-40B4-BE49-F238E27FC236}">
                <a16:creationId xmlns:a16="http://schemas.microsoft.com/office/drawing/2014/main" id="{932A8A31-633A-DA42-BB48-CF5DBF975C4B}"/>
              </a:ext>
            </a:extLst>
          </p:cNvPr>
          <p:cNvSpPr txBox="1"/>
          <p:nvPr/>
        </p:nvSpPr>
        <p:spPr>
          <a:xfrm>
            <a:off x="359456" y="1033266"/>
            <a:ext cx="3312720" cy="290630"/>
          </a:xfrm>
          <a:prstGeom prst="rect">
            <a:avLst/>
          </a:prstGeom>
          <a:solidFill>
            <a:srgbClr val="C19136"/>
          </a:solidFill>
        </p:spPr>
        <p:txBody>
          <a:bodyPr vert="horz" wrap="square" lIns="0" tIns="0" rIns="0" bIns="18000" rtlCol="0" anchor="ctr">
            <a:noAutofit/>
          </a:bodyPr>
          <a:lstStyle/>
          <a:p>
            <a:pPr marL="90170">
              <a:lnSpc>
                <a:spcPct val="100000"/>
              </a:lnSpc>
            </a:pPr>
            <a:r>
              <a:rPr lang="en" sz="1400" spc="-30" dirty="0">
                <a:solidFill>
                  <a:schemeClr val="bg1"/>
                </a:solidFill>
                <a:latin typeface="+mj-lt"/>
                <a:cs typeface="Gotham-Bold"/>
              </a:rPr>
              <a:t>United Kingdom: inflation down</a:t>
            </a:r>
          </a:p>
        </p:txBody>
      </p:sp>
      <p:sp>
        <p:nvSpPr>
          <p:cNvPr id="29" name="Rectangle 28">
            <a:extLst>
              <a:ext uri="{FF2B5EF4-FFF2-40B4-BE49-F238E27FC236}">
                <a16:creationId xmlns:a16="http://schemas.microsoft.com/office/drawing/2014/main" id="{B0B6A268-F347-164A-A5BB-9C2C66E267E3}"/>
              </a:ext>
            </a:extLst>
          </p:cNvPr>
          <p:cNvSpPr/>
          <p:nvPr/>
        </p:nvSpPr>
        <p:spPr>
          <a:xfrm>
            <a:off x="829359" y="5536059"/>
            <a:ext cx="2525947" cy="320922"/>
          </a:xfrm>
          <a:prstGeom prst="rect">
            <a:avLst/>
          </a:prstGeom>
        </p:spPr>
        <p:txBody>
          <a:bodyPr wrap="square" lIns="0" tIns="0" rIns="0" bIns="0">
            <a:spAutoFit/>
          </a:bodyPr>
          <a:lstStyle/>
          <a:p>
            <a:pPr marL="539750" indent="-539750" algn="just">
              <a:lnSpc>
                <a:spcPts val="1300"/>
              </a:lnSpc>
            </a:pPr>
            <a:r>
              <a:rPr lang="en" sz="1000" b="1" dirty="0">
                <a:solidFill>
                  <a:srgbClr val="0C1C49"/>
                </a:solidFill>
                <a:latin typeface="Arial" panose="020B0604020202020204" pitchFamily="34" charset="0"/>
              </a:rPr>
              <a:t>Germany </a:t>
            </a:r>
            <a:r>
              <a:rPr lang="en" sz="1000" dirty="0">
                <a:solidFill>
                  <a:srgbClr val="0C1C49"/>
                </a:solidFill>
                <a:latin typeface="Arial" panose="020B0604020202020204" pitchFamily="34" charset="0"/>
              </a:rPr>
              <a:t>| Final inflation rate at</a:t>
            </a:r>
          </a:p>
          <a:p>
            <a:pPr marL="539750" indent="-539750" algn="just">
              <a:lnSpc>
                <a:spcPts val="1300"/>
              </a:lnSpc>
            </a:pPr>
            <a:r>
              <a:rPr lang="en" sz="1000" dirty="0">
                <a:solidFill>
                  <a:srgbClr val="0C1C49"/>
                </a:solidFill>
                <a:latin typeface="Arial" panose="020B0604020202020204" pitchFamily="34" charset="0"/>
              </a:rPr>
              <a:t>2.1% (Jan)</a:t>
            </a:r>
          </a:p>
        </p:txBody>
      </p:sp>
      <p:sp>
        <p:nvSpPr>
          <p:cNvPr id="31" name="Rectangle : coins arrondis 30">
            <a:extLst>
              <a:ext uri="{FF2B5EF4-FFF2-40B4-BE49-F238E27FC236}">
                <a16:creationId xmlns:a16="http://schemas.microsoft.com/office/drawing/2014/main" id="{74C89989-0EF5-E14F-AF13-6C96BCF4BCCD}"/>
              </a:ext>
            </a:extLst>
          </p:cNvPr>
          <p:cNvSpPr/>
          <p:nvPr/>
        </p:nvSpPr>
        <p:spPr>
          <a:xfrm>
            <a:off x="612002" y="4975787"/>
            <a:ext cx="945515" cy="261648"/>
          </a:xfrm>
          <a:prstGeom prst="roundRect">
            <a:avLst>
              <a:gd name="adj" fmla="val 50000"/>
            </a:avLst>
          </a:prstGeom>
          <a:solidFill>
            <a:srgbClr val="005483"/>
          </a:solidFill>
          <a:ln>
            <a:noFill/>
          </a:ln>
          <a:effectLst>
            <a:outerShdw blurRad="76200" dist="254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lang="en-GB" sz="1200" dirty="0">
              <a:solidFill>
                <a:srgbClr val="FFFFFF"/>
              </a:solidFill>
              <a:latin typeface="Arial" panose="020B0604020202020204" pitchFamily="34" charset="0"/>
              <a:cs typeface="Arial" panose="020B0604020202020204" pitchFamily="34" charset="0"/>
            </a:endParaRPr>
          </a:p>
        </p:txBody>
      </p:sp>
      <p:sp>
        <p:nvSpPr>
          <p:cNvPr id="32" name="Rectangle 31">
            <a:extLst>
              <a:ext uri="{FF2B5EF4-FFF2-40B4-BE49-F238E27FC236}">
                <a16:creationId xmlns:a16="http://schemas.microsoft.com/office/drawing/2014/main" id="{F55C7EAE-7695-D341-9846-07D0206E65FF}"/>
              </a:ext>
            </a:extLst>
          </p:cNvPr>
          <p:cNvSpPr/>
          <p:nvPr/>
        </p:nvSpPr>
        <p:spPr>
          <a:xfrm>
            <a:off x="691525" y="5004191"/>
            <a:ext cx="786468" cy="184666"/>
          </a:xfrm>
          <a:prstGeom prst="rect">
            <a:avLst/>
          </a:prstGeom>
        </p:spPr>
        <p:txBody>
          <a:bodyPr wrap="none" lIns="0" tIns="0" rIns="0" bIns="0">
            <a:noAutofit/>
          </a:bodyPr>
          <a:lstStyle/>
          <a:p>
            <a:pPr algn="ctr">
              <a:lnSpc>
                <a:spcPct val="100000"/>
              </a:lnSpc>
            </a:pPr>
            <a:r>
              <a:rPr lang="en" sz="1200" b="1" dirty="0">
                <a:solidFill>
                  <a:srgbClr val="FFFFFF"/>
                </a:solidFill>
                <a:cs typeface="Arial"/>
              </a:rPr>
              <a:t>News</a:t>
            </a:r>
            <a:endParaRPr lang="fr-FR" sz="1200" dirty="0">
              <a:cs typeface="Arial"/>
            </a:endParaRPr>
          </a:p>
        </p:txBody>
      </p:sp>
      <p:sp>
        <p:nvSpPr>
          <p:cNvPr id="41" name="object 10">
            <a:extLst>
              <a:ext uri="{FF2B5EF4-FFF2-40B4-BE49-F238E27FC236}">
                <a16:creationId xmlns:a16="http://schemas.microsoft.com/office/drawing/2014/main" id="{89EFC4B1-F657-BA49-A988-3671E4F9171A}"/>
              </a:ext>
            </a:extLst>
          </p:cNvPr>
          <p:cNvSpPr/>
          <p:nvPr/>
        </p:nvSpPr>
        <p:spPr>
          <a:xfrm rot="16200000">
            <a:off x="582989" y="5630431"/>
            <a:ext cx="251076" cy="91452"/>
          </a:xfrm>
          <a:custGeom>
            <a:avLst/>
            <a:gdLst/>
            <a:ahLst/>
            <a:cxnLst/>
            <a:rect l="l" t="t" r="r" b="b"/>
            <a:pathLst>
              <a:path w="288289" h="115570">
                <a:moveTo>
                  <a:pt x="288010" y="0"/>
                </a:moveTo>
                <a:lnTo>
                  <a:pt x="0" y="0"/>
                </a:lnTo>
                <a:lnTo>
                  <a:pt x="144005" y="115201"/>
                </a:lnTo>
                <a:lnTo>
                  <a:pt x="288010" y="0"/>
                </a:lnTo>
                <a:close/>
              </a:path>
            </a:pathLst>
          </a:custGeom>
          <a:solidFill>
            <a:srgbClr val="00C3F1"/>
          </a:solidFill>
        </p:spPr>
        <p:txBody>
          <a:bodyPr wrap="square" lIns="0" tIns="0" rIns="0" bIns="0" rtlCol="0"/>
          <a:lstStyle/>
          <a:p>
            <a:endParaRPr/>
          </a:p>
        </p:txBody>
      </p:sp>
      <p:sp>
        <p:nvSpPr>
          <p:cNvPr id="42" name="object 10">
            <a:extLst>
              <a:ext uri="{FF2B5EF4-FFF2-40B4-BE49-F238E27FC236}">
                <a16:creationId xmlns:a16="http://schemas.microsoft.com/office/drawing/2014/main" id="{AF043805-B219-0E4E-9796-6444C8ED475E}"/>
              </a:ext>
            </a:extLst>
          </p:cNvPr>
          <p:cNvSpPr/>
          <p:nvPr/>
        </p:nvSpPr>
        <p:spPr>
          <a:xfrm rot="16200000">
            <a:off x="582988" y="6306171"/>
            <a:ext cx="251076" cy="91452"/>
          </a:xfrm>
          <a:custGeom>
            <a:avLst/>
            <a:gdLst/>
            <a:ahLst/>
            <a:cxnLst/>
            <a:rect l="l" t="t" r="r" b="b"/>
            <a:pathLst>
              <a:path w="288289" h="115570">
                <a:moveTo>
                  <a:pt x="288010" y="0"/>
                </a:moveTo>
                <a:lnTo>
                  <a:pt x="0" y="0"/>
                </a:lnTo>
                <a:lnTo>
                  <a:pt x="144005" y="115201"/>
                </a:lnTo>
                <a:lnTo>
                  <a:pt x="288010" y="0"/>
                </a:lnTo>
                <a:close/>
              </a:path>
            </a:pathLst>
          </a:custGeom>
          <a:solidFill>
            <a:srgbClr val="00C3F1"/>
          </a:solidFill>
        </p:spPr>
        <p:txBody>
          <a:bodyPr wrap="square" lIns="0" tIns="0" rIns="0" bIns="0" rtlCol="0"/>
          <a:lstStyle/>
          <a:p>
            <a:endParaRPr/>
          </a:p>
        </p:txBody>
      </p:sp>
      <p:sp>
        <p:nvSpPr>
          <p:cNvPr id="56" name="Rectangle : coins arrondis 55">
            <a:extLst>
              <a:ext uri="{FF2B5EF4-FFF2-40B4-BE49-F238E27FC236}">
                <a16:creationId xmlns:a16="http://schemas.microsoft.com/office/drawing/2014/main" id="{BCDD93E4-284A-C94A-88FB-F8F01525454B}"/>
              </a:ext>
            </a:extLst>
          </p:cNvPr>
          <p:cNvSpPr/>
          <p:nvPr/>
        </p:nvSpPr>
        <p:spPr>
          <a:xfrm>
            <a:off x="4124460" y="4975787"/>
            <a:ext cx="945515" cy="261648"/>
          </a:xfrm>
          <a:prstGeom prst="roundRect">
            <a:avLst>
              <a:gd name="adj" fmla="val 50000"/>
            </a:avLst>
          </a:prstGeom>
          <a:solidFill>
            <a:srgbClr val="0C1C49"/>
          </a:solidFill>
          <a:ln>
            <a:noFill/>
          </a:ln>
          <a:effectLst>
            <a:outerShdw blurRad="76200" dist="254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lang="en-GB" sz="1200" dirty="0">
              <a:solidFill>
                <a:srgbClr val="FFFFFF"/>
              </a:solidFill>
              <a:latin typeface="Arial" panose="020B0604020202020204" pitchFamily="34" charset="0"/>
              <a:cs typeface="Arial" panose="020B0604020202020204" pitchFamily="34" charset="0"/>
            </a:endParaRPr>
          </a:p>
        </p:txBody>
      </p:sp>
      <p:sp>
        <p:nvSpPr>
          <p:cNvPr id="57" name="Rectangle 56">
            <a:extLst>
              <a:ext uri="{FF2B5EF4-FFF2-40B4-BE49-F238E27FC236}">
                <a16:creationId xmlns:a16="http://schemas.microsoft.com/office/drawing/2014/main" id="{A83B042A-BF37-2A4C-BDB2-3B0D8F8AE805}"/>
              </a:ext>
            </a:extLst>
          </p:cNvPr>
          <p:cNvSpPr/>
          <p:nvPr/>
        </p:nvSpPr>
        <p:spPr>
          <a:xfrm>
            <a:off x="4203983" y="5004191"/>
            <a:ext cx="786468" cy="184666"/>
          </a:xfrm>
          <a:prstGeom prst="rect">
            <a:avLst/>
          </a:prstGeom>
        </p:spPr>
        <p:txBody>
          <a:bodyPr wrap="none" lIns="0" tIns="0" rIns="0" bIns="0">
            <a:noAutofit/>
          </a:bodyPr>
          <a:lstStyle/>
          <a:p>
            <a:pPr algn="ctr">
              <a:lnSpc>
                <a:spcPct val="100000"/>
              </a:lnSpc>
            </a:pPr>
            <a:r>
              <a:rPr lang="en" sz="1200" b="1" dirty="0">
                <a:solidFill>
                  <a:srgbClr val="FFFFFF"/>
                </a:solidFill>
                <a:cs typeface="Arial"/>
              </a:rPr>
              <a:t>Agenda</a:t>
            </a:r>
            <a:endParaRPr lang="fr-FR" sz="1200" dirty="0">
              <a:cs typeface="Arial"/>
            </a:endParaRPr>
          </a:p>
        </p:txBody>
      </p:sp>
      <p:grpSp>
        <p:nvGrpSpPr>
          <p:cNvPr id="58" name="Graphique 8">
            <a:extLst>
              <a:ext uri="{FF2B5EF4-FFF2-40B4-BE49-F238E27FC236}">
                <a16:creationId xmlns:a16="http://schemas.microsoft.com/office/drawing/2014/main" id="{7C80A7F2-85D8-2B44-9628-0AF3D3EF8BE4}"/>
              </a:ext>
            </a:extLst>
          </p:cNvPr>
          <p:cNvGrpSpPr/>
          <p:nvPr/>
        </p:nvGrpSpPr>
        <p:grpSpPr>
          <a:xfrm>
            <a:off x="5185514" y="4980196"/>
            <a:ext cx="242680" cy="241168"/>
            <a:chOff x="5185514" y="4926856"/>
            <a:chExt cx="242680" cy="241168"/>
          </a:xfrm>
        </p:grpSpPr>
        <p:grpSp>
          <p:nvGrpSpPr>
            <p:cNvPr id="59" name="Graphique 8">
              <a:extLst>
                <a:ext uri="{FF2B5EF4-FFF2-40B4-BE49-F238E27FC236}">
                  <a16:creationId xmlns:a16="http://schemas.microsoft.com/office/drawing/2014/main" id="{9509261A-DE95-C746-8AFC-914A5067F28E}"/>
                </a:ext>
              </a:extLst>
            </p:cNvPr>
            <p:cNvGrpSpPr/>
            <p:nvPr/>
          </p:nvGrpSpPr>
          <p:grpSpPr>
            <a:xfrm>
              <a:off x="5185514" y="4926856"/>
              <a:ext cx="242680" cy="241168"/>
              <a:chOff x="5185514" y="4926856"/>
              <a:chExt cx="242680" cy="241168"/>
            </a:xfrm>
            <a:noFill/>
          </p:grpSpPr>
          <p:sp>
            <p:nvSpPr>
              <p:cNvPr id="60" name="Forme libre 59">
                <a:extLst>
                  <a:ext uri="{FF2B5EF4-FFF2-40B4-BE49-F238E27FC236}">
                    <a16:creationId xmlns:a16="http://schemas.microsoft.com/office/drawing/2014/main" id="{E3208298-B113-B847-894D-A7063FABDA85}"/>
                  </a:ext>
                </a:extLst>
              </p:cNvPr>
              <p:cNvSpPr/>
              <p:nvPr/>
            </p:nvSpPr>
            <p:spPr>
              <a:xfrm>
                <a:off x="5186270" y="4926856"/>
                <a:ext cx="241168" cy="241168"/>
              </a:xfrm>
              <a:custGeom>
                <a:avLst/>
                <a:gdLst>
                  <a:gd name="connsiteX0" fmla="*/ 160527 w 241168"/>
                  <a:gd name="connsiteY0" fmla="*/ 241169 h 241168"/>
                  <a:gd name="connsiteX1" fmla="*/ 0 w 241168"/>
                  <a:gd name="connsiteY1" fmla="*/ 241169 h 241168"/>
                  <a:gd name="connsiteX2" fmla="*/ 0 w 241168"/>
                  <a:gd name="connsiteY2" fmla="*/ 0 h 241168"/>
                  <a:gd name="connsiteX3" fmla="*/ 241169 w 241168"/>
                  <a:gd name="connsiteY3" fmla="*/ 0 h 241168"/>
                  <a:gd name="connsiteX4" fmla="*/ 241169 w 241168"/>
                  <a:gd name="connsiteY4" fmla="*/ 160527 h 241168"/>
                  <a:gd name="connsiteX5" fmla="*/ 160527 w 241168"/>
                  <a:gd name="connsiteY5" fmla="*/ 241169 h 241168"/>
                  <a:gd name="connsiteX6" fmla="*/ 160527 w 241168"/>
                  <a:gd name="connsiteY6" fmla="*/ 241169 h 241168"/>
                  <a:gd name="connsiteX7" fmla="*/ 160527 w 241168"/>
                  <a:gd name="connsiteY7" fmla="*/ 160527 h 241168"/>
                  <a:gd name="connsiteX8" fmla="*/ 241169 w 241168"/>
                  <a:gd name="connsiteY8" fmla="*/ 160527 h 2411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41168" h="241168">
                    <a:moveTo>
                      <a:pt x="160527" y="241169"/>
                    </a:moveTo>
                    <a:lnTo>
                      <a:pt x="0" y="241169"/>
                    </a:lnTo>
                    <a:lnTo>
                      <a:pt x="0" y="0"/>
                    </a:lnTo>
                    <a:lnTo>
                      <a:pt x="241169" y="0"/>
                    </a:lnTo>
                    <a:lnTo>
                      <a:pt x="241169" y="160527"/>
                    </a:lnTo>
                    <a:lnTo>
                      <a:pt x="160527" y="241169"/>
                    </a:lnTo>
                    <a:close/>
                    <a:moveTo>
                      <a:pt x="160527" y="241169"/>
                    </a:moveTo>
                    <a:lnTo>
                      <a:pt x="160527" y="160527"/>
                    </a:lnTo>
                    <a:lnTo>
                      <a:pt x="241169" y="160527"/>
                    </a:lnTo>
                  </a:path>
                </a:pathLst>
              </a:custGeom>
              <a:noFill/>
              <a:ln w="8668" cap="flat">
                <a:solidFill>
                  <a:schemeClr val="bg1"/>
                </a:solidFill>
                <a:prstDash val="solid"/>
                <a:round/>
              </a:ln>
            </p:spPr>
            <p:txBody>
              <a:bodyPr rtlCol="0" anchor="ctr"/>
              <a:lstStyle/>
              <a:p>
                <a:endParaRPr lang="en-GB"/>
              </a:p>
            </p:txBody>
          </p:sp>
          <p:sp>
            <p:nvSpPr>
              <p:cNvPr id="61" name="Forme libre 60">
                <a:extLst>
                  <a:ext uri="{FF2B5EF4-FFF2-40B4-BE49-F238E27FC236}">
                    <a16:creationId xmlns:a16="http://schemas.microsoft.com/office/drawing/2014/main" id="{F624B694-EB80-D048-BC9A-71DB2C1AB1F3}"/>
                  </a:ext>
                </a:extLst>
              </p:cNvPr>
              <p:cNvSpPr/>
              <p:nvPr/>
            </p:nvSpPr>
            <p:spPr>
              <a:xfrm>
                <a:off x="5185514" y="4983557"/>
                <a:ext cx="242680" cy="12600"/>
              </a:xfrm>
              <a:custGeom>
                <a:avLst/>
                <a:gdLst>
                  <a:gd name="connsiteX0" fmla="*/ 0 w 242680"/>
                  <a:gd name="connsiteY0" fmla="*/ 0 h 12600"/>
                  <a:gd name="connsiteX1" fmla="*/ 242681 w 242680"/>
                  <a:gd name="connsiteY1" fmla="*/ 0 h 12600"/>
                </a:gdLst>
                <a:ahLst/>
                <a:cxnLst>
                  <a:cxn ang="0">
                    <a:pos x="connsiteX0" y="connsiteY0"/>
                  </a:cxn>
                  <a:cxn ang="0">
                    <a:pos x="connsiteX1" y="connsiteY1"/>
                  </a:cxn>
                </a:cxnLst>
                <a:rect l="l" t="t" r="r" b="b"/>
                <a:pathLst>
                  <a:path w="242680" h="12600">
                    <a:moveTo>
                      <a:pt x="0" y="0"/>
                    </a:moveTo>
                    <a:lnTo>
                      <a:pt x="242681" y="0"/>
                    </a:lnTo>
                  </a:path>
                </a:pathLst>
              </a:custGeom>
              <a:ln w="8668" cap="flat">
                <a:solidFill>
                  <a:schemeClr val="bg1"/>
                </a:solidFill>
                <a:prstDash val="solid"/>
                <a:miter/>
              </a:ln>
            </p:spPr>
            <p:txBody>
              <a:bodyPr rtlCol="0" anchor="ctr"/>
              <a:lstStyle/>
              <a:p>
                <a:endParaRPr lang="en-GB"/>
              </a:p>
            </p:txBody>
          </p:sp>
        </p:grpSp>
        <p:sp>
          <p:nvSpPr>
            <p:cNvPr id="62" name="Forme libre 61">
              <a:extLst>
                <a:ext uri="{FF2B5EF4-FFF2-40B4-BE49-F238E27FC236}">
                  <a16:creationId xmlns:a16="http://schemas.microsoft.com/office/drawing/2014/main" id="{FA550F55-ABA3-1D4C-8472-8E56EE8FC8A3}"/>
                </a:ext>
              </a:extLst>
            </p:cNvPr>
            <p:cNvSpPr/>
            <p:nvPr/>
          </p:nvSpPr>
          <p:spPr>
            <a:xfrm>
              <a:off x="5262375" y="4948906"/>
              <a:ext cx="13230" cy="13230"/>
            </a:xfrm>
            <a:custGeom>
              <a:avLst/>
              <a:gdLst>
                <a:gd name="connsiteX0" fmla="*/ 0 w 13230"/>
                <a:gd name="connsiteY0" fmla="*/ 0 h 13230"/>
                <a:gd name="connsiteX1" fmla="*/ 13230 w 13230"/>
                <a:gd name="connsiteY1" fmla="*/ 0 h 13230"/>
                <a:gd name="connsiteX2" fmla="*/ 13230 w 13230"/>
                <a:gd name="connsiteY2" fmla="*/ 13230 h 13230"/>
                <a:gd name="connsiteX3" fmla="*/ 0 w 13230"/>
                <a:gd name="connsiteY3" fmla="*/ 13230 h 13230"/>
              </a:gdLst>
              <a:ahLst/>
              <a:cxnLst>
                <a:cxn ang="0">
                  <a:pos x="connsiteX0" y="connsiteY0"/>
                </a:cxn>
                <a:cxn ang="0">
                  <a:pos x="connsiteX1" y="connsiteY1"/>
                </a:cxn>
                <a:cxn ang="0">
                  <a:pos x="connsiteX2" y="connsiteY2"/>
                </a:cxn>
                <a:cxn ang="0">
                  <a:pos x="connsiteX3" y="connsiteY3"/>
                </a:cxn>
              </a:cxnLst>
              <a:rect l="l" t="t" r="r" b="b"/>
              <a:pathLst>
                <a:path w="13230" h="13230">
                  <a:moveTo>
                    <a:pt x="0" y="0"/>
                  </a:moveTo>
                  <a:lnTo>
                    <a:pt x="13230" y="0"/>
                  </a:lnTo>
                  <a:lnTo>
                    <a:pt x="13230" y="13230"/>
                  </a:lnTo>
                  <a:lnTo>
                    <a:pt x="0" y="13230"/>
                  </a:lnTo>
                  <a:close/>
                </a:path>
              </a:pathLst>
            </a:custGeom>
            <a:solidFill>
              <a:schemeClr val="bg1"/>
            </a:solidFill>
            <a:ln w="12383" cap="flat">
              <a:noFill/>
              <a:prstDash val="solid"/>
              <a:miter/>
            </a:ln>
          </p:spPr>
          <p:txBody>
            <a:bodyPr rtlCol="0" anchor="ctr"/>
            <a:lstStyle/>
            <a:p>
              <a:endParaRPr lang="en-GB"/>
            </a:p>
          </p:txBody>
        </p:sp>
        <p:sp>
          <p:nvSpPr>
            <p:cNvPr id="63" name="Forme libre 62">
              <a:extLst>
                <a:ext uri="{FF2B5EF4-FFF2-40B4-BE49-F238E27FC236}">
                  <a16:creationId xmlns:a16="http://schemas.microsoft.com/office/drawing/2014/main" id="{E595AE90-BF2B-3E4B-95A6-4061E4B8E18F}"/>
                </a:ext>
              </a:extLst>
            </p:cNvPr>
            <p:cNvSpPr/>
            <p:nvPr/>
          </p:nvSpPr>
          <p:spPr>
            <a:xfrm>
              <a:off x="5340497" y="4948906"/>
              <a:ext cx="13230" cy="13230"/>
            </a:xfrm>
            <a:custGeom>
              <a:avLst/>
              <a:gdLst>
                <a:gd name="connsiteX0" fmla="*/ 0 w 13230"/>
                <a:gd name="connsiteY0" fmla="*/ 0 h 13230"/>
                <a:gd name="connsiteX1" fmla="*/ 13230 w 13230"/>
                <a:gd name="connsiteY1" fmla="*/ 0 h 13230"/>
                <a:gd name="connsiteX2" fmla="*/ 13230 w 13230"/>
                <a:gd name="connsiteY2" fmla="*/ 13230 h 13230"/>
                <a:gd name="connsiteX3" fmla="*/ 0 w 13230"/>
                <a:gd name="connsiteY3" fmla="*/ 13230 h 13230"/>
              </a:gdLst>
              <a:ahLst/>
              <a:cxnLst>
                <a:cxn ang="0">
                  <a:pos x="connsiteX0" y="connsiteY0"/>
                </a:cxn>
                <a:cxn ang="0">
                  <a:pos x="connsiteX1" y="connsiteY1"/>
                </a:cxn>
                <a:cxn ang="0">
                  <a:pos x="connsiteX2" y="connsiteY2"/>
                </a:cxn>
                <a:cxn ang="0">
                  <a:pos x="connsiteX3" y="connsiteY3"/>
                </a:cxn>
              </a:cxnLst>
              <a:rect l="l" t="t" r="r" b="b"/>
              <a:pathLst>
                <a:path w="13230" h="13230">
                  <a:moveTo>
                    <a:pt x="0" y="0"/>
                  </a:moveTo>
                  <a:lnTo>
                    <a:pt x="13230" y="0"/>
                  </a:lnTo>
                  <a:lnTo>
                    <a:pt x="13230" y="13230"/>
                  </a:lnTo>
                  <a:lnTo>
                    <a:pt x="0" y="13230"/>
                  </a:lnTo>
                  <a:close/>
                </a:path>
              </a:pathLst>
            </a:custGeom>
            <a:solidFill>
              <a:schemeClr val="bg1"/>
            </a:solidFill>
            <a:ln w="12383" cap="flat">
              <a:noFill/>
              <a:prstDash val="solid"/>
              <a:miter/>
            </a:ln>
          </p:spPr>
          <p:txBody>
            <a:bodyPr rtlCol="0" anchor="ctr"/>
            <a:lstStyle/>
            <a:p>
              <a:endParaRPr lang="en-GB"/>
            </a:p>
          </p:txBody>
        </p:sp>
      </p:grpSp>
      <p:grpSp>
        <p:nvGrpSpPr>
          <p:cNvPr id="69" name="Groupe 68">
            <a:extLst>
              <a:ext uri="{FF2B5EF4-FFF2-40B4-BE49-F238E27FC236}">
                <a16:creationId xmlns:a16="http://schemas.microsoft.com/office/drawing/2014/main" id="{FE055432-1105-6E49-9CFA-F6F5AEBA5F70}"/>
              </a:ext>
            </a:extLst>
          </p:cNvPr>
          <p:cNvGrpSpPr/>
          <p:nvPr/>
        </p:nvGrpSpPr>
        <p:grpSpPr>
          <a:xfrm>
            <a:off x="4210011" y="5575145"/>
            <a:ext cx="213737" cy="213737"/>
            <a:chOff x="4207818" y="5462720"/>
            <a:chExt cx="213737" cy="213737"/>
          </a:xfrm>
        </p:grpSpPr>
        <p:sp>
          <p:nvSpPr>
            <p:cNvPr id="67" name="Ellipse 66">
              <a:extLst>
                <a:ext uri="{FF2B5EF4-FFF2-40B4-BE49-F238E27FC236}">
                  <a16:creationId xmlns:a16="http://schemas.microsoft.com/office/drawing/2014/main" id="{EFDF3D42-8575-0648-8714-0903EDAE9878}"/>
                </a:ext>
              </a:extLst>
            </p:cNvPr>
            <p:cNvSpPr/>
            <p:nvPr/>
          </p:nvSpPr>
          <p:spPr>
            <a:xfrm>
              <a:off x="4207818" y="5462720"/>
              <a:ext cx="213737" cy="213737"/>
            </a:xfrm>
            <a:prstGeom prst="ellipse">
              <a:avLst/>
            </a:prstGeom>
            <a:solidFill>
              <a:srgbClr val="00C3F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lang="en-GB" sz="1200" dirty="0">
                <a:solidFill>
                  <a:srgbClr val="FFFFFF"/>
                </a:solidFill>
                <a:latin typeface="Arial" panose="020B0604020202020204" pitchFamily="34" charset="0"/>
                <a:cs typeface="Arial" panose="020B0604020202020204" pitchFamily="34" charset="0"/>
              </a:endParaRPr>
            </a:p>
          </p:txBody>
        </p:sp>
        <p:sp>
          <p:nvSpPr>
            <p:cNvPr id="68" name="object 10">
              <a:extLst>
                <a:ext uri="{FF2B5EF4-FFF2-40B4-BE49-F238E27FC236}">
                  <a16:creationId xmlns:a16="http://schemas.microsoft.com/office/drawing/2014/main" id="{D00F1304-D32A-2E45-A60A-B8B8733FAE9E}"/>
                </a:ext>
              </a:extLst>
            </p:cNvPr>
            <p:cNvSpPr/>
            <p:nvPr/>
          </p:nvSpPr>
          <p:spPr>
            <a:xfrm rot="16200000">
              <a:off x="4273193" y="5526091"/>
              <a:ext cx="106457" cy="86995"/>
            </a:xfrm>
            <a:custGeom>
              <a:avLst/>
              <a:gdLst/>
              <a:ahLst/>
              <a:cxnLst/>
              <a:rect l="l" t="t" r="r" b="b"/>
              <a:pathLst>
                <a:path w="288289" h="115570">
                  <a:moveTo>
                    <a:pt x="288010" y="0"/>
                  </a:moveTo>
                  <a:lnTo>
                    <a:pt x="0" y="0"/>
                  </a:lnTo>
                  <a:lnTo>
                    <a:pt x="144005" y="115201"/>
                  </a:lnTo>
                  <a:lnTo>
                    <a:pt x="288010" y="0"/>
                  </a:lnTo>
                  <a:close/>
                </a:path>
              </a:pathLst>
            </a:custGeom>
            <a:solidFill>
              <a:schemeClr val="bg1"/>
            </a:solidFill>
          </p:spPr>
          <p:txBody>
            <a:bodyPr wrap="square" lIns="0" tIns="0" rIns="0" bIns="0" rtlCol="0"/>
            <a:lstStyle/>
            <a:p>
              <a:endParaRPr/>
            </a:p>
          </p:txBody>
        </p:sp>
      </p:grpSp>
      <p:grpSp>
        <p:nvGrpSpPr>
          <p:cNvPr id="70" name="Groupe 69">
            <a:extLst>
              <a:ext uri="{FF2B5EF4-FFF2-40B4-BE49-F238E27FC236}">
                <a16:creationId xmlns:a16="http://schemas.microsoft.com/office/drawing/2014/main" id="{29B0D50E-A4C5-D346-8852-B39149C08543}"/>
              </a:ext>
            </a:extLst>
          </p:cNvPr>
          <p:cNvGrpSpPr/>
          <p:nvPr/>
        </p:nvGrpSpPr>
        <p:grpSpPr>
          <a:xfrm>
            <a:off x="4219673" y="6234953"/>
            <a:ext cx="213737" cy="213737"/>
            <a:chOff x="4207818" y="5462720"/>
            <a:chExt cx="213737" cy="213737"/>
          </a:xfrm>
        </p:grpSpPr>
        <p:sp>
          <p:nvSpPr>
            <p:cNvPr id="71" name="Ellipse 70">
              <a:extLst>
                <a:ext uri="{FF2B5EF4-FFF2-40B4-BE49-F238E27FC236}">
                  <a16:creationId xmlns:a16="http://schemas.microsoft.com/office/drawing/2014/main" id="{B2C47D50-B420-D54A-9EFD-200EF64B2F75}"/>
                </a:ext>
              </a:extLst>
            </p:cNvPr>
            <p:cNvSpPr/>
            <p:nvPr/>
          </p:nvSpPr>
          <p:spPr>
            <a:xfrm>
              <a:off x="4207818" y="5462720"/>
              <a:ext cx="213737" cy="213737"/>
            </a:xfrm>
            <a:prstGeom prst="ellipse">
              <a:avLst/>
            </a:prstGeom>
            <a:solidFill>
              <a:srgbClr val="00C3F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lang="en-GB" sz="1200" dirty="0">
                <a:solidFill>
                  <a:srgbClr val="FFFFFF"/>
                </a:solidFill>
                <a:latin typeface="Arial" panose="020B0604020202020204" pitchFamily="34" charset="0"/>
                <a:cs typeface="Arial" panose="020B0604020202020204" pitchFamily="34" charset="0"/>
              </a:endParaRPr>
            </a:p>
          </p:txBody>
        </p:sp>
        <p:sp>
          <p:nvSpPr>
            <p:cNvPr id="72" name="object 10">
              <a:extLst>
                <a:ext uri="{FF2B5EF4-FFF2-40B4-BE49-F238E27FC236}">
                  <a16:creationId xmlns:a16="http://schemas.microsoft.com/office/drawing/2014/main" id="{8D796E2A-340A-4944-83AA-04D3AA0B1D15}"/>
                </a:ext>
              </a:extLst>
            </p:cNvPr>
            <p:cNvSpPr/>
            <p:nvPr/>
          </p:nvSpPr>
          <p:spPr>
            <a:xfrm rot="16200000">
              <a:off x="4273193" y="5526091"/>
              <a:ext cx="106457" cy="86995"/>
            </a:xfrm>
            <a:custGeom>
              <a:avLst/>
              <a:gdLst/>
              <a:ahLst/>
              <a:cxnLst/>
              <a:rect l="l" t="t" r="r" b="b"/>
              <a:pathLst>
                <a:path w="288289" h="115570">
                  <a:moveTo>
                    <a:pt x="288010" y="0"/>
                  </a:moveTo>
                  <a:lnTo>
                    <a:pt x="0" y="0"/>
                  </a:lnTo>
                  <a:lnTo>
                    <a:pt x="144005" y="115201"/>
                  </a:lnTo>
                  <a:lnTo>
                    <a:pt x="288010" y="0"/>
                  </a:lnTo>
                  <a:close/>
                </a:path>
              </a:pathLst>
            </a:custGeom>
            <a:solidFill>
              <a:schemeClr val="bg1"/>
            </a:solidFill>
          </p:spPr>
          <p:txBody>
            <a:bodyPr wrap="square" lIns="0" tIns="0" rIns="0" bIns="0" rtlCol="0"/>
            <a:lstStyle/>
            <a:p>
              <a:endParaRPr/>
            </a:p>
          </p:txBody>
        </p:sp>
      </p:grpSp>
      <p:grpSp>
        <p:nvGrpSpPr>
          <p:cNvPr id="96" name="Groupe 95">
            <a:extLst>
              <a:ext uri="{FF2B5EF4-FFF2-40B4-BE49-F238E27FC236}">
                <a16:creationId xmlns:a16="http://schemas.microsoft.com/office/drawing/2014/main" id="{749837AC-365D-914C-A3FA-1353C89ABFFD}"/>
              </a:ext>
            </a:extLst>
          </p:cNvPr>
          <p:cNvGrpSpPr/>
          <p:nvPr/>
        </p:nvGrpSpPr>
        <p:grpSpPr>
          <a:xfrm>
            <a:off x="3364484" y="9745786"/>
            <a:ext cx="360045" cy="360000"/>
            <a:chOff x="3364484" y="9697892"/>
            <a:chExt cx="360045" cy="360000"/>
          </a:xfrm>
        </p:grpSpPr>
        <p:sp>
          <p:nvSpPr>
            <p:cNvPr id="91" name="Ellipse 90">
              <a:extLst>
                <a:ext uri="{FF2B5EF4-FFF2-40B4-BE49-F238E27FC236}">
                  <a16:creationId xmlns:a16="http://schemas.microsoft.com/office/drawing/2014/main" id="{B4B067CE-50FA-274D-BE58-67AD218806B0}"/>
                </a:ext>
              </a:extLst>
            </p:cNvPr>
            <p:cNvSpPr/>
            <p:nvPr/>
          </p:nvSpPr>
          <p:spPr>
            <a:xfrm>
              <a:off x="3364484" y="9697892"/>
              <a:ext cx="360045" cy="360000"/>
            </a:xfrm>
            <a:prstGeom prst="ellipse">
              <a:avLst/>
            </a:prstGeom>
            <a:solidFill>
              <a:srgbClr val="0073A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lang="en-GB" sz="1200" dirty="0">
                <a:solidFill>
                  <a:srgbClr val="FFFFFF"/>
                </a:solidFill>
                <a:latin typeface="Arial" panose="020B0604020202020204" pitchFamily="34" charset="0"/>
                <a:cs typeface="Arial" panose="020B0604020202020204" pitchFamily="34" charset="0"/>
              </a:endParaRPr>
            </a:p>
          </p:txBody>
        </p:sp>
        <p:pic>
          <p:nvPicPr>
            <p:cNvPr id="10" name="Graphique 9">
              <a:hlinkClick r:id="rId6"/>
              <a:extLst>
                <a:ext uri="{FF2B5EF4-FFF2-40B4-BE49-F238E27FC236}">
                  <a16:creationId xmlns:a16="http://schemas.microsoft.com/office/drawing/2014/main" id="{EF3FF8A8-5888-E645-9C43-E35DFB93E1D2}"/>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3447631" y="9778698"/>
              <a:ext cx="194995" cy="194995"/>
            </a:xfrm>
            <a:prstGeom prst="rect">
              <a:avLst/>
            </a:prstGeom>
          </p:spPr>
        </p:pic>
      </p:grpSp>
      <p:grpSp>
        <p:nvGrpSpPr>
          <p:cNvPr id="94" name="Groupe 93">
            <a:extLst>
              <a:ext uri="{FF2B5EF4-FFF2-40B4-BE49-F238E27FC236}">
                <a16:creationId xmlns:a16="http://schemas.microsoft.com/office/drawing/2014/main" id="{0D4DD5FD-CBDA-2F4F-8C2C-E146E33B6E55}"/>
              </a:ext>
            </a:extLst>
          </p:cNvPr>
          <p:cNvGrpSpPr/>
          <p:nvPr/>
        </p:nvGrpSpPr>
        <p:grpSpPr>
          <a:xfrm>
            <a:off x="2849872" y="9745786"/>
            <a:ext cx="360045" cy="360000"/>
            <a:chOff x="2849872" y="9697892"/>
            <a:chExt cx="360045" cy="360000"/>
          </a:xfrm>
        </p:grpSpPr>
        <p:sp>
          <p:nvSpPr>
            <p:cNvPr id="90" name="Ellipse 89">
              <a:extLst>
                <a:ext uri="{FF2B5EF4-FFF2-40B4-BE49-F238E27FC236}">
                  <a16:creationId xmlns:a16="http://schemas.microsoft.com/office/drawing/2014/main" id="{AD865FC5-A290-C449-86C3-6C874FB9F402}"/>
                </a:ext>
              </a:extLst>
            </p:cNvPr>
            <p:cNvSpPr/>
            <p:nvPr/>
          </p:nvSpPr>
          <p:spPr>
            <a:xfrm>
              <a:off x="2849872" y="9697892"/>
              <a:ext cx="360045" cy="360000"/>
            </a:xfrm>
            <a:prstGeom prst="ellipse">
              <a:avLst/>
            </a:prstGeom>
            <a:solidFill>
              <a:srgbClr val="1596C8"/>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lang="en-GB" sz="1200" dirty="0">
                <a:solidFill>
                  <a:srgbClr val="FFFFFF"/>
                </a:solidFill>
                <a:latin typeface="Arial" panose="020B0604020202020204" pitchFamily="34" charset="0"/>
                <a:cs typeface="Arial" panose="020B0604020202020204" pitchFamily="34" charset="0"/>
              </a:endParaRPr>
            </a:p>
          </p:txBody>
        </p:sp>
        <p:pic>
          <p:nvPicPr>
            <p:cNvPr id="12" name="Graphique 11">
              <a:hlinkClick r:id="rId9"/>
              <a:extLst>
                <a:ext uri="{FF2B5EF4-FFF2-40B4-BE49-F238E27FC236}">
                  <a16:creationId xmlns:a16="http://schemas.microsoft.com/office/drawing/2014/main" id="{C3C7DDD5-473F-4247-9C14-F1AC235EB1D6}"/>
                </a:ext>
              </a:extLst>
            </p:cNvPr>
            <p:cNvPicPr>
              <a:picLocks/>
            </p:cNvPicPr>
            <p:nvPr/>
          </p:nvPicPr>
          <p:blipFill>
            <a:blip r:embed="rId10">
              <a:extLst>
                <a:ext uri="{96DAC541-7B7A-43D3-8B79-37D633B846F1}">
                  <asvg:svgBlip xmlns:asvg="http://schemas.microsoft.com/office/drawing/2016/SVG/main" r:embed="rId11"/>
                </a:ext>
              </a:extLst>
            </a:blip>
            <a:stretch>
              <a:fillRect/>
            </a:stretch>
          </p:blipFill>
          <p:spPr>
            <a:xfrm>
              <a:off x="2911856" y="9759092"/>
              <a:ext cx="236026" cy="237600"/>
            </a:xfrm>
            <a:prstGeom prst="rect">
              <a:avLst/>
            </a:prstGeom>
          </p:spPr>
        </p:pic>
      </p:grpSp>
      <p:sp>
        <p:nvSpPr>
          <p:cNvPr id="9" name="TextBox 8"/>
          <p:cNvSpPr txBox="1"/>
          <p:nvPr/>
        </p:nvSpPr>
        <p:spPr>
          <a:xfrm>
            <a:off x="377089" y="1450710"/>
            <a:ext cx="3254005" cy="3606059"/>
          </a:xfrm>
          <a:prstGeom prst="rect">
            <a:avLst/>
          </a:prstGeom>
          <a:noFill/>
        </p:spPr>
        <p:txBody>
          <a:bodyPr vert="horz" wrap="square" lIns="0" tIns="0" rIns="0" bIns="0" rtlCol="0">
            <a:noAutofit/>
          </a:bodyPr>
          <a:lstStyle/>
          <a:p>
            <a:pPr algn="just" defTabSz="324000">
              <a:spcAft>
                <a:spcPts val="500"/>
              </a:spcAft>
            </a:pPr>
            <a:r>
              <a:rPr lang="en" sz="950" dirty="0">
                <a:solidFill>
                  <a:schemeClr val="bg1">
                    <a:lumMod val="50000"/>
                  </a:schemeClr>
                </a:solidFill>
                <a:latin typeface="Arial" panose="020B0604020202020204" pitchFamily="34" charset="0"/>
                <a:cs typeface="Arial" panose="020B0604020202020204" pitchFamily="34" charset="0"/>
              </a:rPr>
              <a:t>British inflation has fallen to its lowest level since March 2025, according to official data. These reinforce expectations of an upcoming interest rate cut by the Bank of England.</a:t>
            </a:r>
          </a:p>
          <a:p>
            <a:pPr algn="just" defTabSz="324000">
              <a:spcAft>
                <a:spcPts val="500"/>
              </a:spcAft>
            </a:pPr>
            <a:r>
              <a:rPr lang="en" sz="950" dirty="0">
                <a:solidFill>
                  <a:schemeClr val="bg1">
                    <a:lumMod val="50000"/>
                  </a:schemeClr>
                </a:solidFill>
                <a:latin typeface="Arial" panose="020B0604020202020204" pitchFamily="34" charset="0"/>
                <a:cs typeface="Arial" panose="020B0604020202020204" pitchFamily="34" charset="0"/>
              </a:rPr>
              <a:t>Consumer prices rose 3% year-on-year in January, slowing sharply after a 3.4% rise in December, the Office for National Statistics said on Wednesday, while transport and food prices rose more slowly.</a:t>
            </a:r>
          </a:p>
          <a:p>
            <a:pPr algn="just" defTabSz="324000">
              <a:spcAft>
                <a:spcPts val="500"/>
              </a:spcAft>
            </a:pPr>
            <a:r>
              <a:rPr lang="en" sz="950" dirty="0">
                <a:solidFill>
                  <a:schemeClr val="bg1">
                    <a:lumMod val="50000"/>
                  </a:schemeClr>
                </a:solidFill>
                <a:latin typeface="Arial" panose="020B0604020202020204" pitchFamily="34" charset="0"/>
                <a:cs typeface="Arial" panose="020B0604020202020204" pitchFamily="34" charset="0"/>
              </a:rPr>
              <a:t>Food inflation – seen by the Bank of England as a key element influencing public expectations about prices more broadly – recorded its lowest level since April last year. Airfares fell sharply over the month after surging in December.</a:t>
            </a:r>
          </a:p>
          <a:p>
            <a:pPr algn="just" defTabSz="324000">
              <a:spcAft>
                <a:spcPts val="500"/>
              </a:spcAft>
            </a:pPr>
            <a:r>
              <a:rPr lang="en" sz="950" dirty="0">
                <a:solidFill>
                  <a:schemeClr val="bg1">
                    <a:lumMod val="50000"/>
                  </a:schemeClr>
                </a:solidFill>
                <a:latin typeface="Arial" panose="020B0604020202020204" pitchFamily="34" charset="0"/>
                <a:cs typeface="Arial" panose="020B0604020202020204" pitchFamily="34" charset="0"/>
              </a:rPr>
              <a:t>Core inflation, which excludes energy, food, alcoholic beverages and tobacco, rose 3.1% in January, its lowest level since 2021.</a:t>
            </a:r>
          </a:p>
          <a:p>
            <a:pPr algn="just" defTabSz="324000">
              <a:spcAft>
                <a:spcPts val="500"/>
              </a:spcAft>
            </a:pPr>
            <a:r>
              <a:rPr lang="en" sz="950" dirty="0">
                <a:solidFill>
                  <a:schemeClr val="bg1">
                    <a:lumMod val="50000"/>
                  </a:schemeClr>
                </a:solidFill>
                <a:latin typeface="Arial" panose="020B0604020202020204" pitchFamily="34" charset="0"/>
                <a:cs typeface="Arial" panose="020B0604020202020204" pitchFamily="34" charset="0"/>
              </a:rPr>
              <a:t>Markets are now pricing in nearly 90% of the Bank of England's rate cut in March – up from around 80% before the data was released – followed by another cut by the end of 2026.</a:t>
            </a:r>
          </a:p>
          <a:p>
            <a:pPr algn="just" defTabSz="324000">
              <a:spcAft>
                <a:spcPts val="500"/>
              </a:spcAft>
            </a:pPr>
            <a:endParaRPr lang="fr-FR" sz="950" dirty="0">
              <a:solidFill>
                <a:schemeClr val="bg1">
                  <a:lumMod val="50000"/>
                </a:schemeClr>
              </a:solidFill>
              <a:latin typeface="Arial" panose="020B0604020202020204" pitchFamily="34" charset="0"/>
              <a:cs typeface="Arial" panose="020B0604020202020204" pitchFamily="34" charset="0"/>
            </a:endParaRPr>
          </a:p>
          <a:p>
            <a:pPr algn="just" defTabSz="324000">
              <a:spcAft>
                <a:spcPts val="500"/>
              </a:spcAft>
            </a:pPr>
            <a:endParaRPr lang="fr-FR" sz="950" dirty="0">
              <a:solidFill>
                <a:schemeClr val="bg1">
                  <a:lumMod val="50000"/>
                </a:schemeClr>
              </a:solidFill>
              <a:latin typeface="Arial" panose="020B0604020202020204" pitchFamily="34" charset="0"/>
              <a:cs typeface="Arial" panose="020B0604020202020204" pitchFamily="34" charset="0"/>
            </a:endParaRPr>
          </a:p>
          <a:p>
            <a:pPr algn="just" defTabSz="324000"/>
            <a:endParaRPr lang="fr-FR" sz="1000" dirty="0">
              <a:solidFill>
                <a:schemeClr val="bg1">
                  <a:lumMod val="50000"/>
                </a:schemeClr>
              </a:solidFill>
              <a:latin typeface="Arial" panose="020B0604020202020204" pitchFamily="34" charset="0"/>
              <a:cs typeface="Arial" panose="020B0604020202020204" pitchFamily="34" charset="0"/>
            </a:endParaRPr>
          </a:p>
          <a:p>
            <a:pPr algn="just" defTabSz="324000"/>
            <a:endParaRPr lang="fr-FR" sz="950" dirty="0">
              <a:solidFill>
                <a:schemeClr val="bg1">
                  <a:lumMod val="50000"/>
                </a:schemeClr>
              </a:solidFill>
              <a:latin typeface="Arial" panose="020B0604020202020204" pitchFamily="34" charset="0"/>
              <a:cs typeface="Arial" panose="020B0604020202020204" pitchFamily="34" charset="0"/>
            </a:endParaRPr>
          </a:p>
        </p:txBody>
      </p:sp>
      <p:sp>
        <p:nvSpPr>
          <p:cNvPr id="73" name="Espace réservé du texte 5">
            <a:extLst>
              <a:ext uri="{FF2B5EF4-FFF2-40B4-BE49-F238E27FC236}">
                <a16:creationId xmlns:a16="http://schemas.microsoft.com/office/drawing/2014/main" id="{202A3A6B-F962-9141-AB78-C11A24E5675D}"/>
              </a:ext>
            </a:extLst>
          </p:cNvPr>
          <p:cNvSpPr txBox="1">
            <a:spLocks/>
          </p:cNvSpPr>
          <p:nvPr/>
        </p:nvSpPr>
        <p:spPr>
          <a:xfrm>
            <a:off x="3846576" y="3972929"/>
            <a:ext cx="3224709" cy="215254"/>
          </a:xfrm>
          <a:prstGeom prst="rect">
            <a:avLst/>
          </a:prstGeom>
        </p:spPr>
        <p:txBody>
          <a:bodyPr vert="horz" lIns="0" tIns="0" rIns="0" bIns="0" numCol="1" spcCol="180000" rtlCol="0">
            <a:noAutofit/>
          </a:bodyPr>
          <a:lstStyle>
            <a:lvl1pPr marL="0" marR="0" indent="0" algn="l" defTabSz="755934" rtl="0" eaLnBrk="1" fontAlgn="auto" latinLnBrk="0" hangingPunct="1">
              <a:lnSpc>
                <a:spcPct val="100000"/>
              </a:lnSpc>
              <a:spcBef>
                <a:spcPts val="1200"/>
              </a:spcBef>
              <a:spcAft>
                <a:spcPts val="0"/>
              </a:spcAft>
              <a:buClr>
                <a:srgbClr val="00A0E3"/>
              </a:buClr>
              <a:buSzPct val="130000"/>
              <a:buFont typeface="Symbol" panose="05050102010706020507" pitchFamily="18" charset="2"/>
              <a:buNone/>
              <a:tabLst/>
              <a:defRPr sz="1400" b="1" kern="1200">
                <a:solidFill>
                  <a:srgbClr val="0C1C49"/>
                </a:solidFill>
                <a:latin typeface="Gotham Medium" panose="02000604030000020004" pitchFamily="2" charset="0"/>
                <a:ea typeface="+mn-ea"/>
                <a:cs typeface="Arial" panose="020B0604020202020204" pitchFamily="34" charset="0"/>
              </a:defRPr>
            </a:lvl1pPr>
            <a:lvl2pPr marL="0" marR="0" indent="0" algn="l" defTabSz="755934" rtl="0" eaLnBrk="1" fontAlgn="auto" latinLnBrk="0" hangingPunct="1">
              <a:lnSpc>
                <a:spcPct val="100000"/>
              </a:lnSpc>
              <a:spcBef>
                <a:spcPts val="700"/>
              </a:spcBef>
              <a:spcAft>
                <a:spcPts val="0"/>
              </a:spcAft>
              <a:buClr>
                <a:srgbClr val="003C64"/>
              </a:buClr>
              <a:buSzTx/>
              <a:buFont typeface="Symbol" panose="05050102010706020507" pitchFamily="18" charset="2"/>
              <a:buNone/>
              <a:tabLst/>
              <a:defRPr sz="1150" b="1" kern="1200">
                <a:solidFill>
                  <a:schemeClr val="accent1"/>
                </a:solidFill>
                <a:latin typeface="Arial" panose="020B0604020202020204" pitchFamily="34" charset="0"/>
                <a:ea typeface="+mn-ea"/>
                <a:cs typeface="Arial" panose="020B0604020202020204" pitchFamily="34" charset="0"/>
              </a:defRPr>
            </a:lvl2pPr>
            <a:lvl3pPr marL="0" marR="0" indent="0" algn="l" defTabSz="755934" rtl="0" eaLnBrk="1" fontAlgn="auto" latinLnBrk="0" hangingPunct="1">
              <a:lnSpc>
                <a:spcPct val="100000"/>
              </a:lnSpc>
              <a:spcBef>
                <a:spcPts val="700"/>
              </a:spcBef>
              <a:spcAft>
                <a:spcPts val="0"/>
              </a:spcAft>
              <a:buClr>
                <a:srgbClr val="0C1C49"/>
              </a:buClr>
              <a:buSzPct val="80000"/>
              <a:buFont typeface=".Lucida Grande UI Regular"/>
              <a:buNone/>
              <a:tabLst/>
              <a:defRPr sz="1200" b="1" kern="1200">
                <a:solidFill>
                  <a:srgbClr val="0C1C49"/>
                </a:solidFill>
                <a:latin typeface="Arial" panose="020B0604020202020204" pitchFamily="34" charset="0"/>
                <a:ea typeface="+mn-ea"/>
                <a:cs typeface="Arial" panose="020B0604020202020204" pitchFamily="34" charset="0"/>
              </a:defRPr>
            </a:lvl3pPr>
            <a:lvl4pPr marL="136525" marR="0" indent="-136525" algn="l" defTabSz="755934" rtl="0" eaLnBrk="1" fontAlgn="auto" latinLnBrk="0" hangingPunct="1">
              <a:lnSpc>
                <a:spcPts val="1300"/>
              </a:lnSpc>
              <a:spcBef>
                <a:spcPts val="700"/>
              </a:spcBef>
              <a:spcAft>
                <a:spcPts val="0"/>
              </a:spcAft>
              <a:buClr>
                <a:srgbClr val="0C1C49"/>
              </a:buClr>
              <a:buSzPct val="80000"/>
              <a:buFont typeface=".Lucida Grande UI Regular"/>
              <a:buChar char="►"/>
              <a:tabLst/>
              <a:defRPr lang="fr-FR" sz="1000" b="1" kern="1200" dirty="0">
                <a:solidFill>
                  <a:srgbClr val="0C1C49"/>
                </a:solidFill>
                <a:latin typeface="Arial" panose="020B0604020202020204" pitchFamily="34" charset="0"/>
                <a:ea typeface="+mn-ea"/>
                <a:cs typeface="Arial" panose="020B0604020202020204" pitchFamily="34" charset="0"/>
              </a:defRPr>
            </a:lvl4pPr>
            <a:lvl5pPr marL="7938" marR="0" indent="0" algn="just" defTabSz="755934" rtl="0" eaLnBrk="1" fontAlgn="auto" latinLnBrk="0" hangingPunct="1">
              <a:lnSpc>
                <a:spcPts val="1300"/>
              </a:lnSpc>
              <a:spcBef>
                <a:spcPts val="700"/>
              </a:spcBef>
              <a:spcAft>
                <a:spcPts val="0"/>
              </a:spcAft>
              <a:buClr>
                <a:srgbClr val="008998"/>
              </a:buClr>
              <a:buSzTx/>
              <a:buFont typeface="Arial" panose="020B0604020202020204" pitchFamily="34" charset="0"/>
              <a:buNone/>
              <a:tabLst/>
              <a:defRPr lang="fr-FR" sz="1000" kern="1200">
                <a:solidFill>
                  <a:schemeClr val="bg1">
                    <a:lumMod val="50000"/>
                  </a:schemeClr>
                </a:solidFill>
                <a:latin typeface="Arial" panose="020B0604020202020204" pitchFamily="34" charset="0"/>
                <a:ea typeface="+mn-ea"/>
                <a:cs typeface="Arial" panose="020B0604020202020204" pitchFamily="34" charset="0"/>
              </a:defRPr>
            </a:lvl5pPr>
            <a:lvl6pPr marL="136525" indent="0" algn="just" defTabSz="755934" rtl="0" eaLnBrk="1" latinLnBrk="0" hangingPunct="1">
              <a:lnSpc>
                <a:spcPts val="1300"/>
              </a:lnSpc>
              <a:spcBef>
                <a:spcPts val="700"/>
              </a:spcBef>
              <a:buFont typeface="Arial" panose="020B0604020202020204" pitchFamily="34" charset="0"/>
              <a:buNone/>
              <a:tabLst/>
              <a:defRPr sz="1000" i="0" kern="1200">
                <a:solidFill>
                  <a:srgbClr val="0C1C49"/>
                </a:solidFill>
                <a:latin typeface="Arial" panose="020B0604020202020204" pitchFamily="34" charset="0"/>
                <a:ea typeface="+mn-ea"/>
                <a:cs typeface="Arial" panose="020B0604020202020204" pitchFamily="34" charset="0"/>
              </a:defRPr>
            </a:lvl6pPr>
            <a:lvl7pPr marL="0" indent="0" algn="l" defTabSz="755934" rtl="0" eaLnBrk="1" latinLnBrk="0" hangingPunct="1">
              <a:lnSpc>
                <a:spcPts val="1300"/>
              </a:lnSpc>
              <a:spcBef>
                <a:spcPts val="413"/>
              </a:spcBef>
              <a:buFont typeface="Arial" panose="020B0604020202020204" pitchFamily="34" charset="0"/>
              <a:buNone/>
              <a:defRPr sz="1000" kern="1200">
                <a:solidFill>
                  <a:srgbClr val="00A0E3"/>
                </a:solidFill>
                <a:latin typeface="Arial" panose="020B0604020202020204" pitchFamily="34" charset="0"/>
                <a:ea typeface="+mn-ea"/>
                <a:cs typeface="Arial" panose="020B0604020202020204" pitchFamily="34" charset="0"/>
              </a:defRPr>
            </a:lvl7pPr>
            <a:lvl8pPr marL="0" indent="0" algn="l" defTabSz="755934" rtl="0" eaLnBrk="1" latinLnBrk="0" hangingPunct="1">
              <a:lnSpc>
                <a:spcPts val="1300"/>
              </a:lnSpc>
              <a:spcBef>
                <a:spcPts val="413"/>
              </a:spcBef>
              <a:buFont typeface="Arial" panose="020B0604020202020204" pitchFamily="34" charset="0"/>
              <a:buNone/>
              <a:defRPr sz="1000" kern="1200">
                <a:solidFill>
                  <a:srgbClr val="00A0E3"/>
                </a:solidFill>
                <a:latin typeface="Arial" panose="020B0604020202020204" pitchFamily="34" charset="0"/>
                <a:ea typeface="+mn-ea"/>
                <a:cs typeface="Arial" panose="020B0604020202020204" pitchFamily="34" charset="0"/>
              </a:defRPr>
            </a:lvl8pPr>
            <a:lvl9pPr marL="0" indent="0" algn="l" defTabSz="755934" rtl="0" eaLnBrk="1" latinLnBrk="0" hangingPunct="1">
              <a:lnSpc>
                <a:spcPts val="1300"/>
              </a:lnSpc>
              <a:spcBef>
                <a:spcPts val="413"/>
              </a:spcBef>
              <a:buFont typeface="Arial" panose="020B0604020202020204" pitchFamily="34" charset="0"/>
              <a:buNone/>
              <a:defRPr sz="1000" kern="1200">
                <a:solidFill>
                  <a:srgbClr val="00A0E3"/>
                </a:solidFill>
                <a:latin typeface="Arial" panose="020B0604020202020204" pitchFamily="34" charset="0"/>
                <a:ea typeface="+mn-ea"/>
                <a:cs typeface="Arial" panose="020B0604020202020204" pitchFamily="34" charset="0"/>
              </a:defRPr>
            </a:lvl9pPr>
          </a:lstStyle>
          <a:p>
            <a:pPr algn="ctr">
              <a:lnSpc>
                <a:spcPts val="1200"/>
              </a:lnSpc>
              <a:spcBef>
                <a:spcPts val="600"/>
              </a:spcBef>
            </a:pPr>
            <a:endParaRPr lang="fr-FR" sz="1000" i="1" dirty="0">
              <a:latin typeface="Arial" panose="020B0604020202020204" pitchFamily="34" charset="0"/>
            </a:endParaRPr>
          </a:p>
        </p:txBody>
      </p:sp>
      <p:pic>
        <p:nvPicPr>
          <p:cNvPr id="2050" name="Picture 2">
            <a:extLst>
              <a:ext uri="{FF2B5EF4-FFF2-40B4-BE49-F238E27FC236}">
                <a16:creationId xmlns:a16="http://schemas.microsoft.com/office/drawing/2014/main" id="{A6A42B5B-E796-4C8E-9AD8-F8B7008C2061}"/>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5804586" y="9438048"/>
            <a:ext cx="1527741" cy="972082"/>
          </a:xfrm>
          <a:prstGeom prst="rect">
            <a:avLst/>
          </a:prstGeom>
          <a:noFill/>
          <a:extLst>
            <a:ext uri="{909E8E84-426E-40DD-AFC4-6F175D3DCCD1}">
              <a14:hiddenFill xmlns:a14="http://schemas.microsoft.com/office/drawing/2010/main">
                <a:solidFill>
                  <a:srgbClr val="FFFFFF"/>
                </a:solidFill>
              </a14:hiddenFill>
            </a:ext>
          </a:extLst>
        </p:spPr>
      </p:pic>
      <p:sp>
        <p:nvSpPr>
          <p:cNvPr id="66" name="TextBox 65">
            <a:extLst>
              <a:ext uri="{FF2B5EF4-FFF2-40B4-BE49-F238E27FC236}">
                <a16:creationId xmlns:a16="http://schemas.microsoft.com/office/drawing/2014/main" id="{8552537D-EF82-457C-956B-12BEC0074C37}"/>
              </a:ext>
            </a:extLst>
          </p:cNvPr>
          <p:cNvSpPr txBox="1"/>
          <p:nvPr/>
        </p:nvSpPr>
        <p:spPr>
          <a:xfrm>
            <a:off x="6147506" y="4574577"/>
            <a:ext cx="2369642" cy="106033"/>
          </a:xfrm>
          <a:prstGeom prst="rect">
            <a:avLst/>
          </a:prstGeom>
          <a:noFill/>
        </p:spPr>
        <p:txBody>
          <a:bodyPr vert="horz" wrap="square" lIns="0" tIns="0" rIns="0" bIns="0" rtlCol="0">
            <a:noAutofit/>
          </a:bodyPr>
          <a:lstStyle/>
          <a:p>
            <a:pPr algn="l"/>
            <a:r>
              <a:rPr lang="en" sz="600" dirty="0">
                <a:solidFill>
                  <a:srgbClr val="646464"/>
                </a:solidFill>
                <a:latin typeface="Arial" panose="020B0604020202020204" pitchFamily="34" charset="0"/>
                <a:cs typeface="Arial" panose="020B0604020202020204" pitchFamily="34" charset="0"/>
              </a:rPr>
              <a:t>Source: Bloomberg, Amundi</a:t>
            </a:r>
          </a:p>
        </p:txBody>
      </p:sp>
      <p:pic>
        <p:nvPicPr>
          <p:cNvPr id="1026" name="Picture 2" descr="Images of Twitter New Logo X Round – Download...">
            <a:extLst>
              <a:ext uri="{FF2B5EF4-FFF2-40B4-BE49-F238E27FC236}">
                <a16:creationId xmlns:a16="http://schemas.microsoft.com/office/drawing/2014/main" id="{DC1A46BB-5586-E22E-7BBF-3BB3E495E073}"/>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3814081" y="9670770"/>
            <a:ext cx="513191" cy="527754"/>
          </a:xfrm>
          <a:prstGeom prst="rect">
            <a:avLst/>
          </a:prstGeom>
          <a:noFill/>
          <a:extLst>
            <a:ext uri="{909E8E84-426E-40DD-AFC4-6F175D3DCCD1}">
              <a14:hiddenFill xmlns:a14="http://schemas.microsoft.com/office/drawing/2010/main">
                <a:solidFill>
                  <a:srgbClr val="FFFFFF"/>
                </a:solidFill>
              </a14:hiddenFill>
            </a:ext>
          </a:extLst>
        </p:spPr>
      </p:pic>
      <p:sp>
        <p:nvSpPr>
          <p:cNvPr id="17" name="Rectangle 16">
            <a:extLst>
              <a:ext uri="{FF2B5EF4-FFF2-40B4-BE49-F238E27FC236}">
                <a16:creationId xmlns:a16="http://schemas.microsoft.com/office/drawing/2014/main" id="{3C03D39A-CB96-C738-239A-DFC26A45DAB4}"/>
              </a:ext>
            </a:extLst>
          </p:cNvPr>
          <p:cNvSpPr/>
          <p:nvPr/>
        </p:nvSpPr>
        <p:spPr>
          <a:xfrm>
            <a:off x="4505555" y="5551921"/>
            <a:ext cx="2317809" cy="320922"/>
          </a:xfrm>
          <a:prstGeom prst="rect">
            <a:avLst/>
          </a:prstGeom>
        </p:spPr>
        <p:txBody>
          <a:bodyPr wrap="square" lIns="0" tIns="0" rIns="0" bIns="0">
            <a:spAutoFit/>
          </a:bodyPr>
          <a:lstStyle/>
          <a:p>
            <a:pPr marL="628650" indent="-628650">
              <a:lnSpc>
                <a:spcPts val="1300"/>
              </a:lnSpc>
            </a:pPr>
            <a:r>
              <a:rPr lang="en" sz="1000" b="1" dirty="0">
                <a:solidFill>
                  <a:srgbClr val="0C1C49"/>
                </a:solidFill>
                <a:latin typeface="Arial" panose="020B0604020202020204" pitchFamily="34" charset="0"/>
              </a:rPr>
              <a:t>20 February </a:t>
            </a:r>
            <a:r>
              <a:rPr lang="en" sz="1000" dirty="0">
                <a:solidFill>
                  <a:srgbClr val="0C1C49"/>
                </a:solidFill>
                <a:latin typeface="Arial" panose="020B0604020202020204" pitchFamily="34" charset="0"/>
              </a:rPr>
              <a:t>l Publication of PMIs</a:t>
            </a:r>
          </a:p>
          <a:p>
            <a:pPr marL="628650" indent="-628650">
              <a:lnSpc>
                <a:spcPts val="1300"/>
              </a:lnSpc>
            </a:pPr>
            <a:r>
              <a:rPr lang="en" sz="1000" dirty="0">
                <a:solidFill>
                  <a:srgbClr val="0C1C49"/>
                </a:solidFill>
                <a:latin typeface="Arial" panose="020B0604020202020204" pitchFamily="34" charset="0"/>
              </a:rPr>
              <a:t>in the euro area (Feb)</a:t>
            </a:r>
          </a:p>
        </p:txBody>
      </p:sp>
      <p:sp>
        <p:nvSpPr>
          <p:cNvPr id="27" name="Rectangle : coins arrondis 55">
            <a:extLst>
              <a:ext uri="{FF2B5EF4-FFF2-40B4-BE49-F238E27FC236}">
                <a16:creationId xmlns:a16="http://schemas.microsoft.com/office/drawing/2014/main" id="{707128C8-8A7E-5965-3FF0-F242137DB7E1}"/>
              </a:ext>
            </a:extLst>
          </p:cNvPr>
          <p:cNvSpPr/>
          <p:nvPr/>
        </p:nvSpPr>
        <p:spPr>
          <a:xfrm>
            <a:off x="607910" y="7000172"/>
            <a:ext cx="945515" cy="261648"/>
          </a:xfrm>
          <a:prstGeom prst="roundRect">
            <a:avLst>
              <a:gd name="adj" fmla="val 50000"/>
            </a:avLst>
          </a:prstGeom>
          <a:solidFill>
            <a:schemeClr val="accent1"/>
          </a:solidFill>
          <a:ln>
            <a:noFill/>
          </a:ln>
          <a:effectLst>
            <a:outerShdw blurRad="76200" dist="254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r>
              <a:rPr lang="en" sz="1200" b="1" dirty="0">
                <a:solidFill>
                  <a:srgbClr val="FFFFFF"/>
                </a:solidFill>
                <a:latin typeface="Arial" panose="020B0604020202020204" pitchFamily="34" charset="0"/>
                <a:cs typeface="Arial" panose="020B0604020202020204" pitchFamily="34" charset="0"/>
              </a:rPr>
              <a:t>Authors</a:t>
            </a:r>
          </a:p>
        </p:txBody>
      </p:sp>
      <p:sp>
        <p:nvSpPr>
          <p:cNvPr id="13" name="ZoneTexte 12">
            <a:extLst>
              <a:ext uri="{FF2B5EF4-FFF2-40B4-BE49-F238E27FC236}">
                <a16:creationId xmlns:a16="http://schemas.microsoft.com/office/drawing/2014/main" id="{3A243A06-EE4F-71FA-23FE-208BD84BD69F}"/>
              </a:ext>
            </a:extLst>
          </p:cNvPr>
          <p:cNvSpPr txBox="1"/>
          <p:nvPr/>
        </p:nvSpPr>
        <p:spPr>
          <a:xfrm>
            <a:off x="3841652" y="1530883"/>
            <a:ext cx="3256644" cy="220439"/>
          </a:xfrm>
          <a:prstGeom prst="rect">
            <a:avLst/>
          </a:prstGeom>
          <a:noFill/>
        </p:spPr>
        <p:txBody>
          <a:bodyPr vert="horz" wrap="square" lIns="0" tIns="0" rIns="0" bIns="0" rtlCol="0">
            <a:noAutofit/>
          </a:bodyPr>
          <a:lstStyle/>
          <a:p>
            <a:pPr algn="ctr"/>
            <a:r>
              <a:rPr lang="en" sz="1000" b="1" dirty="0">
                <a:solidFill>
                  <a:srgbClr val="646464"/>
                </a:solidFill>
                <a:latin typeface="Arial" panose="020B0604020202020204" pitchFamily="34" charset="0"/>
                <a:cs typeface="Arial" panose="020B0604020202020204" pitchFamily="34" charset="0"/>
              </a:rPr>
              <a:t>UK vs Eurozone inflation (%) </a:t>
            </a:r>
          </a:p>
          <a:p>
            <a:pPr algn="l"/>
            <a:endParaRPr lang="fr-FR" sz="1000" b="1" dirty="0">
              <a:solidFill>
                <a:srgbClr val="646464"/>
              </a:solidFill>
              <a:latin typeface="Arial" panose="020B0604020202020204" pitchFamily="34" charset="0"/>
              <a:cs typeface="Arial" panose="020B0604020202020204" pitchFamily="34" charset="0"/>
            </a:endParaRPr>
          </a:p>
        </p:txBody>
      </p:sp>
      <p:pic>
        <p:nvPicPr>
          <p:cNvPr id="15" name="Image 14">
            <a:extLst>
              <a:ext uri="{FF2B5EF4-FFF2-40B4-BE49-F238E27FC236}">
                <a16:creationId xmlns:a16="http://schemas.microsoft.com/office/drawing/2014/main" id="{EBB4D2E6-4F14-C2CC-F86A-DE2C5CF923D1}"/>
              </a:ext>
            </a:extLst>
          </p:cNvPr>
          <p:cNvPicPr>
            <a:picLocks noChangeAspect="1"/>
          </p:cNvPicPr>
          <p:nvPr/>
        </p:nvPicPr>
        <p:blipFill>
          <a:blip r:embed="rId14"/>
          <a:stretch>
            <a:fillRect/>
          </a:stretch>
        </p:blipFill>
        <p:spPr>
          <a:xfrm>
            <a:off x="398142" y="7298831"/>
            <a:ext cx="6723291" cy="860471"/>
          </a:xfrm>
          <a:prstGeom prst="rect">
            <a:avLst/>
          </a:prstGeom>
        </p:spPr>
      </p:pic>
      <p:sp>
        <p:nvSpPr>
          <p:cNvPr id="22" name="Rectangle : coins arrondis 21">
            <a:extLst>
              <a:ext uri="{FF2B5EF4-FFF2-40B4-BE49-F238E27FC236}">
                <a16:creationId xmlns:a16="http://schemas.microsoft.com/office/drawing/2014/main" id="{809C7BE7-2926-836B-119E-6B533FF561B9}"/>
              </a:ext>
            </a:extLst>
          </p:cNvPr>
          <p:cNvSpPr/>
          <p:nvPr/>
        </p:nvSpPr>
        <p:spPr>
          <a:xfrm>
            <a:off x="558947" y="6073318"/>
            <a:ext cx="2826385" cy="536431"/>
          </a:xfrm>
          <a:prstGeom prst="roundRect">
            <a:avLst>
              <a:gd name="adj" fmla="val 14196"/>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lang="en-GB" sz="1200" dirty="0">
              <a:solidFill>
                <a:srgbClr val="FFFFFF"/>
              </a:solidFill>
              <a:latin typeface="Arial" panose="020B0604020202020204" pitchFamily="34" charset="0"/>
              <a:cs typeface="Arial" panose="020B0604020202020204" pitchFamily="34" charset="0"/>
            </a:endParaRPr>
          </a:p>
        </p:txBody>
      </p:sp>
      <p:sp>
        <p:nvSpPr>
          <p:cNvPr id="30" name="Rectangle 29">
            <a:extLst>
              <a:ext uri="{FF2B5EF4-FFF2-40B4-BE49-F238E27FC236}">
                <a16:creationId xmlns:a16="http://schemas.microsoft.com/office/drawing/2014/main" id="{E21BD41E-E652-3140-A153-F563E2A9BA17}"/>
              </a:ext>
            </a:extLst>
          </p:cNvPr>
          <p:cNvSpPr/>
          <p:nvPr/>
        </p:nvSpPr>
        <p:spPr>
          <a:xfrm>
            <a:off x="829930" y="6196247"/>
            <a:ext cx="2674654" cy="320922"/>
          </a:xfrm>
          <a:prstGeom prst="rect">
            <a:avLst/>
          </a:prstGeom>
        </p:spPr>
        <p:txBody>
          <a:bodyPr wrap="square" lIns="0" tIns="0" rIns="0" bIns="0">
            <a:spAutoFit/>
          </a:bodyPr>
          <a:lstStyle/>
          <a:p>
            <a:pPr marL="539750" indent="-539750" algn="just">
              <a:lnSpc>
                <a:spcPts val="1300"/>
              </a:lnSpc>
            </a:pPr>
            <a:r>
              <a:rPr lang="en" sz="1000" b="1" dirty="0">
                <a:solidFill>
                  <a:srgbClr val="0C1C49"/>
                </a:solidFill>
                <a:latin typeface="Arial" panose="020B0604020202020204" pitchFamily="34" charset="0"/>
              </a:rPr>
              <a:t>Eurozone </a:t>
            </a:r>
            <a:r>
              <a:rPr lang="en" sz="1000" dirty="0">
                <a:solidFill>
                  <a:srgbClr val="0C1C49"/>
                </a:solidFill>
                <a:latin typeface="Arial" panose="020B0604020202020204" pitchFamily="34" charset="0"/>
              </a:rPr>
              <a:t>| Zew Sentiment Index</a:t>
            </a:r>
          </a:p>
          <a:p>
            <a:pPr marL="539750" indent="-539750" algn="just">
              <a:lnSpc>
                <a:spcPts val="1300"/>
              </a:lnSpc>
            </a:pPr>
            <a:r>
              <a:rPr lang="en" sz="1000" dirty="0">
                <a:solidFill>
                  <a:srgbClr val="0C1C49"/>
                </a:solidFill>
                <a:latin typeface="Arial" panose="020B0604020202020204" pitchFamily="34" charset="0"/>
              </a:rPr>
              <a:t>Economic at 39.4 (Feb)</a:t>
            </a:r>
          </a:p>
        </p:txBody>
      </p:sp>
      <p:sp>
        <p:nvSpPr>
          <p:cNvPr id="23" name="object 10">
            <a:extLst>
              <a:ext uri="{FF2B5EF4-FFF2-40B4-BE49-F238E27FC236}">
                <a16:creationId xmlns:a16="http://schemas.microsoft.com/office/drawing/2014/main" id="{44BA366D-6934-C51A-7BEB-C3BF67966E71}"/>
              </a:ext>
            </a:extLst>
          </p:cNvPr>
          <p:cNvSpPr/>
          <p:nvPr/>
        </p:nvSpPr>
        <p:spPr>
          <a:xfrm rot="16200000">
            <a:off x="582989" y="6262891"/>
            <a:ext cx="251076" cy="91452"/>
          </a:xfrm>
          <a:custGeom>
            <a:avLst/>
            <a:gdLst/>
            <a:ahLst/>
            <a:cxnLst/>
            <a:rect l="l" t="t" r="r" b="b"/>
            <a:pathLst>
              <a:path w="288289" h="115570">
                <a:moveTo>
                  <a:pt x="288010" y="0"/>
                </a:moveTo>
                <a:lnTo>
                  <a:pt x="0" y="0"/>
                </a:lnTo>
                <a:lnTo>
                  <a:pt x="144005" y="115201"/>
                </a:lnTo>
                <a:lnTo>
                  <a:pt x="288010" y="0"/>
                </a:lnTo>
                <a:close/>
              </a:path>
            </a:pathLst>
          </a:custGeom>
          <a:solidFill>
            <a:srgbClr val="00C3F1"/>
          </a:solidFill>
        </p:spPr>
        <p:txBody>
          <a:bodyPr wrap="square" lIns="0" tIns="0" rIns="0" bIns="0" rtlCol="0"/>
          <a:lstStyle/>
          <a:p>
            <a:endParaRPr/>
          </a:p>
        </p:txBody>
      </p:sp>
      <p:pic>
        <p:nvPicPr>
          <p:cNvPr id="18" name="Image 17">
            <a:extLst>
              <a:ext uri="{FF2B5EF4-FFF2-40B4-BE49-F238E27FC236}">
                <a16:creationId xmlns:a16="http://schemas.microsoft.com/office/drawing/2014/main" id="{B4EB4A10-81C3-0E89-3970-09E012929DFB}"/>
              </a:ext>
            </a:extLst>
          </p:cNvPr>
          <p:cNvPicPr>
            <a:picLocks noChangeAspect="1"/>
          </p:cNvPicPr>
          <p:nvPr/>
        </p:nvPicPr>
        <p:blipFill>
          <a:blip r:embed="rId15"/>
          <a:stretch>
            <a:fillRect/>
          </a:stretch>
        </p:blipFill>
        <p:spPr>
          <a:xfrm>
            <a:off x="3779834" y="1889892"/>
            <a:ext cx="3328695" cy="2006087"/>
          </a:xfrm>
          <a:prstGeom prst="rect">
            <a:avLst/>
          </a:prstGeom>
        </p:spPr>
      </p:pic>
    </p:spTree>
    <p:extLst>
      <p:ext uri="{BB962C8B-B14F-4D97-AF65-F5344CB8AC3E}">
        <p14:creationId xmlns:p14="http://schemas.microsoft.com/office/powerpoint/2010/main" val="3291369947"/>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NAME" val="SLIDETITLE"/>
  <p:tag name="TOCTEMPLATESHAPENAME" val="Titre des diapositives"/>
  <p:tag name="TOCTEMPLATESHAPEDESCRIPTION" val="Définit le format de la forme contenant les titres de slide"/>
</p:tagLst>
</file>

<file path=ppt/tags/tag10.xml><?xml version="1.0" encoding="utf-8"?>
<p:tagLst xmlns:a="http://schemas.openxmlformats.org/drawingml/2006/main" xmlns:r="http://schemas.openxmlformats.org/officeDocument/2006/relationships" xmlns:p="http://schemas.openxmlformats.org/presentationml/2006/main">
  <p:tag name="NAME" val="SLIDETITLE"/>
  <p:tag name="TOCTEMPLATESHAPENAME" val="Titre des diapositives"/>
  <p:tag name="TOCTEMPLATESHAPEDESCRIPTION" val="Définit le format de la forme contenant les titres de slide"/>
</p:tagLst>
</file>

<file path=ppt/tags/tag11.xml><?xml version="1.0" encoding="utf-8"?>
<p:tagLst xmlns:a="http://schemas.openxmlformats.org/drawingml/2006/main" xmlns:r="http://schemas.openxmlformats.org/officeDocument/2006/relationships" xmlns:p="http://schemas.openxmlformats.org/presentationml/2006/main">
  <p:tag name="NAME" val="SLIDEINDEX"/>
  <p:tag name="TOCTEMPLATESHAPENAME" val="Numéro de slide"/>
  <p:tag name="TOCTEMPLATESHAPEDESCRIPTION" val="Définit le format de la forme contenant le numéro de diapositive"/>
</p:tagLst>
</file>

<file path=ppt/tags/tag12.xml><?xml version="1.0" encoding="utf-8"?>
<p:tagLst xmlns:a="http://schemas.openxmlformats.org/drawingml/2006/main" xmlns:r="http://schemas.openxmlformats.org/officeDocument/2006/relationships" xmlns:p="http://schemas.openxmlformats.org/presentationml/2006/main">
  <p:tag name="NAME" val="DRAWAREA"/>
  <p:tag name="TOCTEMPLATESHAPENAME" val="Zone de tracé"/>
  <p:tag name="TOCTEMPLATESHAPEDESCRIPTION" val="Délimite la position verticale de la table des matières."/>
</p:tagLst>
</file>

<file path=ppt/tags/tag13.xml><?xml version="1.0" encoding="utf-8"?>
<p:tagLst xmlns:a="http://schemas.openxmlformats.org/drawingml/2006/main" xmlns:r="http://schemas.openxmlformats.org/officeDocument/2006/relationships" xmlns:p="http://schemas.openxmlformats.org/presentationml/2006/main">
  <p:tag name="TOCSHAPE" val="275"/>
  <p:tag name="SLIDEINDEX" val="275"/>
  <p:tag name="NAME" val="SECTIONINDEX"/>
  <p:tag name="TOCTEMPLATESHAPENAME" val="Numéro de slide des sections"/>
  <p:tag name="TOCTEMPLATESHAPEDESCRIPTION" val="Définit le format de la forme contenant les numéros de slides pour les sections."/>
</p:tagLst>
</file>

<file path=ppt/tags/tag14.xml><?xml version="1.0" encoding="utf-8"?>
<p:tagLst xmlns:a="http://schemas.openxmlformats.org/drawingml/2006/main" xmlns:r="http://schemas.openxmlformats.org/officeDocument/2006/relationships" xmlns:p="http://schemas.openxmlformats.org/presentationml/2006/main">
  <p:tag name="TOCSHAPE" val="259"/>
  <p:tag name="SLIDEINDEX" val="259"/>
  <p:tag name="NAME" val="SUBSECTIONINDEX"/>
  <p:tag name="TOCTEMPLATESHAPENAME" val="Numéro de slide des sous-sections"/>
  <p:tag name="TOCTEMPLATESHAPEDESCRIPTION" val="Définit le format de la forme contenant les numéros de slides des sous-sections."/>
</p:tagLst>
</file>

<file path=ppt/tags/tag15.xml><?xml version="1.0" encoding="utf-8"?>
<p:tagLst xmlns:a="http://schemas.openxmlformats.org/drawingml/2006/main" xmlns:r="http://schemas.openxmlformats.org/officeDocument/2006/relationships" xmlns:p="http://schemas.openxmlformats.org/presentationml/2006/main">
  <p:tag name="TOCSHAPE" val="AA"/>
  <p:tag name="NAME" val="SUBSECTIONUM"/>
  <p:tag name="TOCTEMPLATESHAPENAME" val="Index des sous-section"/>
  <p:tag name="TOCTEMPLATESHAPEDESCRIPTION" val="Définit le format de la forme contenant les numéros des sou-sections"/>
</p:tagLst>
</file>

<file path=ppt/tags/tag16.xml><?xml version="1.0" encoding="utf-8"?>
<p:tagLst xmlns:a="http://schemas.openxmlformats.org/drawingml/2006/main" xmlns:r="http://schemas.openxmlformats.org/officeDocument/2006/relationships" xmlns:p="http://schemas.openxmlformats.org/presentationml/2006/main">
  <p:tag name="TOCSHAPE" val="AA"/>
  <p:tag name="NAME" val="SECTIONTITLE"/>
  <p:tag name="TOCTEMPLATESHAPENAME" val="Titre de section"/>
  <p:tag name="TOCTEMPLATESHAPEDESCRIPTION" val="Définit le format de la forme contenant les titres de section"/>
</p:tagLst>
</file>

<file path=ppt/tags/tag17.xml><?xml version="1.0" encoding="utf-8"?>
<p:tagLst xmlns:a="http://schemas.openxmlformats.org/drawingml/2006/main" xmlns:r="http://schemas.openxmlformats.org/officeDocument/2006/relationships" xmlns:p="http://schemas.openxmlformats.org/presentationml/2006/main">
  <p:tag name="NAME" val="SUBSECTIONTITLE"/>
  <p:tag name="TOCTEMPLATESHAPENAME" val="Titre des sous-sections"/>
  <p:tag name="TOCTEMPLATESHAPEDESCRIPTION" val="Définit le format de la forme contenant les titres des sous-sections."/>
</p:tagLst>
</file>

<file path=ppt/tags/tag18.xml><?xml version="1.0" encoding="utf-8"?>
<p:tagLst xmlns:a="http://schemas.openxmlformats.org/drawingml/2006/main" xmlns:r="http://schemas.openxmlformats.org/officeDocument/2006/relationships" xmlns:p="http://schemas.openxmlformats.org/presentationml/2006/main">
  <p:tag name="NAME" val="SECTIONUM"/>
  <p:tag name="TOCTEMPLATESHAPENAME" val="Numéro de section"/>
  <p:tag name="TOCTEMPLATESHAPEDESCRIPTION" val="Définit le format de la forme contenant les numéros de sections"/>
</p:tagLst>
</file>

<file path=ppt/tags/tag19.xml><?xml version="1.0" encoding="utf-8"?>
<p:tagLst xmlns:a="http://schemas.openxmlformats.org/drawingml/2006/main" xmlns:r="http://schemas.openxmlformats.org/officeDocument/2006/relationships" xmlns:p="http://schemas.openxmlformats.org/presentationml/2006/main">
  <p:tag name="NAME" val="SLIDETITLE"/>
  <p:tag name="TOCTEMPLATESHAPENAME" val="Titre des diapositives"/>
  <p:tag name="TOCTEMPLATESHAPEDESCRIPTION" val="Définit le format de la forme contenant les titres de slide"/>
</p:tagLst>
</file>

<file path=ppt/tags/tag2.xml><?xml version="1.0" encoding="utf-8"?>
<p:tagLst xmlns:a="http://schemas.openxmlformats.org/drawingml/2006/main" xmlns:r="http://schemas.openxmlformats.org/officeDocument/2006/relationships" xmlns:p="http://schemas.openxmlformats.org/presentationml/2006/main">
  <p:tag name="NAME" val="SLIDEINDEX"/>
  <p:tag name="TOCTEMPLATESHAPENAME" val="Numéro de slide"/>
  <p:tag name="TOCTEMPLATESHAPEDESCRIPTION" val="Définit le format de la forme contenant le numéro de diapositive"/>
</p:tagLst>
</file>

<file path=ppt/tags/tag20.xml><?xml version="1.0" encoding="utf-8"?>
<p:tagLst xmlns:a="http://schemas.openxmlformats.org/drawingml/2006/main" xmlns:r="http://schemas.openxmlformats.org/officeDocument/2006/relationships" xmlns:p="http://schemas.openxmlformats.org/presentationml/2006/main">
  <p:tag name="NAME" val="SLIDEINDEX"/>
  <p:tag name="TOCTEMPLATESHAPENAME" val="Numéro de slide"/>
  <p:tag name="TOCTEMPLATESHAPEDESCRIPTION" val="Définit le format de la forme contenant le numéro de diapositive"/>
</p:tagLst>
</file>

<file path=ppt/tags/tag21.xml><?xml version="1.0" encoding="utf-8"?>
<p:tagLst xmlns:a="http://schemas.openxmlformats.org/drawingml/2006/main" xmlns:r="http://schemas.openxmlformats.org/officeDocument/2006/relationships" xmlns:p="http://schemas.openxmlformats.org/presentationml/2006/main">
  <p:tag name="TOCSHAPE" val="284"/>
  <p:tag name="SLIDEINDEX" val="284"/>
  <p:tag name="NAME" val="SECTIONINDEX"/>
  <p:tag name="TOCTEMPLATESHAPENAME" val="Numéro de slide des sections"/>
  <p:tag name="TOCTEMPLATESHAPEDESCRIPTION" val="Définit le format de la forme contenant les numéros de slides pour les sections."/>
</p:tagLst>
</file>

<file path=ppt/tags/tag22.xml><?xml version="1.0" encoding="utf-8"?>
<p:tagLst xmlns:a="http://schemas.openxmlformats.org/drawingml/2006/main" xmlns:r="http://schemas.openxmlformats.org/officeDocument/2006/relationships" xmlns:p="http://schemas.openxmlformats.org/presentationml/2006/main">
  <p:tag name="TOCSHAPE" val="284"/>
  <p:tag name="SLIDEINDEX" val="284"/>
  <p:tag name="NAME" val="SUBSECTIONINDEX"/>
  <p:tag name="TOCTEMPLATESHAPENAME" val="Numéro de slide des sous-sections"/>
  <p:tag name="TOCTEMPLATESHAPEDESCRIPTION" val="Définit le format de la forme contenant les numéros de slides des sous-sections."/>
</p:tagLst>
</file>

<file path=ppt/tags/tag23.xml><?xml version="1.0" encoding="utf-8"?>
<p:tagLst xmlns:a="http://schemas.openxmlformats.org/drawingml/2006/main" xmlns:r="http://schemas.openxmlformats.org/officeDocument/2006/relationships" xmlns:p="http://schemas.openxmlformats.org/presentationml/2006/main">
  <p:tag name="NAME" val="DRAWAREA"/>
  <p:tag name="TOCTEMPLATESHAPENAME" val="Zone de tracé"/>
  <p:tag name="TOCTEMPLATESHAPEDESCRIPTION" val="Délimite la position verticale de la table des matières."/>
</p:tagLst>
</file>

<file path=ppt/tags/tag24.xml><?xml version="1.0" encoding="utf-8"?>
<p:tagLst xmlns:a="http://schemas.openxmlformats.org/drawingml/2006/main" xmlns:r="http://schemas.openxmlformats.org/officeDocument/2006/relationships" xmlns:p="http://schemas.openxmlformats.org/presentationml/2006/main">
  <p:tag name="TOCSHAPE" val="AA"/>
  <p:tag name="NAME" val="SECTIONUM"/>
  <p:tag name="TOCTEMPLATESHAPENAME" val="Numéro de section"/>
  <p:tag name="TOCTEMPLATESHAPEDESCRIPTION" val="Définit le format de la forme contenant les numéros de sections"/>
</p:tagLst>
</file>

<file path=ppt/tags/tag25.xml><?xml version="1.0" encoding="utf-8"?>
<p:tagLst xmlns:a="http://schemas.openxmlformats.org/drawingml/2006/main" xmlns:r="http://schemas.openxmlformats.org/officeDocument/2006/relationships" xmlns:p="http://schemas.openxmlformats.org/presentationml/2006/main">
  <p:tag name="TOCSHAPE" val="AA"/>
  <p:tag name="NAME" val="SUBSECTIONUM"/>
  <p:tag name="TOCTEMPLATESHAPENAME" val="Index des sous-section"/>
  <p:tag name="TOCTEMPLATESHAPEDESCRIPTION" val="Définit le format de la forme contenant les numéros des sou-sections"/>
</p:tagLst>
</file>

<file path=ppt/tags/tag26.xml><?xml version="1.0" encoding="utf-8"?>
<p:tagLst xmlns:a="http://schemas.openxmlformats.org/drawingml/2006/main" xmlns:r="http://schemas.openxmlformats.org/officeDocument/2006/relationships" xmlns:p="http://schemas.openxmlformats.org/presentationml/2006/main">
  <p:tag name="TOCSHAPE" val="AA"/>
  <p:tag name="NAME" val="SUBSECTIONTITLE"/>
  <p:tag name="TOCTEMPLATESHAPENAME" val="Titre des sous-sections"/>
  <p:tag name="TOCTEMPLATESHAPEDESCRIPTION" val="Définit le format de la forme contenant les titres des sous-sections."/>
</p:tagLst>
</file>

<file path=ppt/tags/tag27.xml><?xml version="1.0" encoding="utf-8"?>
<p:tagLst xmlns:a="http://schemas.openxmlformats.org/drawingml/2006/main" xmlns:r="http://schemas.openxmlformats.org/officeDocument/2006/relationships" xmlns:p="http://schemas.openxmlformats.org/presentationml/2006/main">
  <p:tag name="TOCSHAPE" val="AA"/>
  <p:tag name="NAME" val="SECTIONTITLE"/>
  <p:tag name="TOCTEMPLATESHAPENAME" val="Titre de section"/>
  <p:tag name="TOCTEMPLATESHAPEDESCRIPTION" val="Définit le format de la forme contenant les titres de section"/>
</p:tagLst>
</file>

<file path=ppt/tags/tag28.xml><?xml version="1.0" encoding="utf-8"?>
<p:tagLst xmlns:a="http://schemas.openxmlformats.org/drawingml/2006/main" xmlns:r="http://schemas.openxmlformats.org/officeDocument/2006/relationships" xmlns:p="http://schemas.openxmlformats.org/presentationml/2006/main">
  <p:tag name="NAME" val="Reminder03/12/2013 17:28:37773948999"/>
  <p:tag name="TOCTEMPLATESHAPENAME" val="Section"/>
</p:tagLst>
</file>

<file path=ppt/tags/tag29.xml><?xml version="1.0" encoding="utf-8"?>
<p:tagLst xmlns:a="http://schemas.openxmlformats.org/drawingml/2006/main" xmlns:r="http://schemas.openxmlformats.org/officeDocument/2006/relationships" xmlns:p="http://schemas.openxmlformats.org/presentationml/2006/main">
  <p:tag name="NAME" val="Reminder02/12/2013 17:45:23397732938"/>
  <p:tag name="TOCTEMPLATESHAPENAME" val="Sous-section"/>
</p:tagLst>
</file>

<file path=ppt/tags/tag3.xml><?xml version="1.0" encoding="utf-8"?>
<p:tagLst xmlns:a="http://schemas.openxmlformats.org/drawingml/2006/main" xmlns:r="http://schemas.openxmlformats.org/officeDocument/2006/relationships" xmlns:p="http://schemas.openxmlformats.org/presentationml/2006/main">
  <p:tag name="NAME" val="DRAWAREA"/>
  <p:tag name="TOCTEMPLATESHAPENAME" val="Zone de tracé"/>
  <p:tag name="TOCTEMPLATESHAPEDESCRIPTION" val="Délimite la position verticale de la table des matières."/>
</p:tagLst>
</file>

<file path=ppt/tags/tag4.xml><?xml version="1.0" encoding="utf-8"?>
<p:tagLst xmlns:a="http://schemas.openxmlformats.org/drawingml/2006/main" xmlns:r="http://schemas.openxmlformats.org/officeDocument/2006/relationships" xmlns:p="http://schemas.openxmlformats.org/presentationml/2006/main">
  <p:tag name="NAME" val="SECTIONUM"/>
  <p:tag name="TOCTEMPLATESHAPENAME" val="Numéro de section"/>
  <p:tag name="TOCTEMPLATESHAPEDESCRIPTION" val="Définit le format de la forme contenant les numéros de sections"/>
</p:tagLst>
</file>

<file path=ppt/tags/tag5.xml><?xml version="1.0" encoding="utf-8"?>
<p:tagLst xmlns:a="http://schemas.openxmlformats.org/drawingml/2006/main" xmlns:r="http://schemas.openxmlformats.org/officeDocument/2006/relationships" xmlns:p="http://schemas.openxmlformats.org/presentationml/2006/main">
  <p:tag name="NAME" val="SECTIONTITLE"/>
  <p:tag name="TOCTEMPLATESHAPENAME" val="Titre de section"/>
  <p:tag name="TOCTEMPLATESHAPEDESCRIPTION" val="Définit le format de la forme contenant les titres de section"/>
</p:tagLst>
</file>

<file path=ppt/tags/tag6.xml><?xml version="1.0" encoding="utf-8"?>
<p:tagLst xmlns:a="http://schemas.openxmlformats.org/drawingml/2006/main" xmlns:r="http://schemas.openxmlformats.org/officeDocument/2006/relationships" xmlns:p="http://schemas.openxmlformats.org/presentationml/2006/main">
  <p:tag name="NAME" val="SECTIONINDEX"/>
  <p:tag name="TOCTEMPLATESHAPENAME" val="Numéro de slide des sections"/>
  <p:tag name="TOCTEMPLATESHAPEDESCRIPTION" val="Définit le format de la forme contenant les numéros de slides pour les sections."/>
</p:tagLst>
</file>

<file path=ppt/tags/tag7.xml><?xml version="1.0" encoding="utf-8"?>
<p:tagLst xmlns:a="http://schemas.openxmlformats.org/drawingml/2006/main" xmlns:r="http://schemas.openxmlformats.org/officeDocument/2006/relationships" xmlns:p="http://schemas.openxmlformats.org/presentationml/2006/main">
  <p:tag name="NAME" val="SUBSECTIONINDEX"/>
  <p:tag name="TOCTEMPLATESHAPENAME" val="Numéro de slide des sous-sections"/>
  <p:tag name="TOCTEMPLATESHAPEDESCRIPTION" val="Définit le format de la forme contenant les numéros de slides des sous-sections."/>
</p:tagLst>
</file>

<file path=ppt/tags/tag8.xml><?xml version="1.0" encoding="utf-8"?>
<p:tagLst xmlns:a="http://schemas.openxmlformats.org/drawingml/2006/main" xmlns:r="http://schemas.openxmlformats.org/officeDocument/2006/relationships" xmlns:p="http://schemas.openxmlformats.org/presentationml/2006/main">
  <p:tag name="TOCSHAPE" val="AA"/>
  <p:tag name="NAME" val="SUBSECTIONUM"/>
  <p:tag name="TOCTEMPLATESHAPENAME" val="Index des sous-section"/>
  <p:tag name="TOCTEMPLATESHAPEDESCRIPTION" val="Définit le format de la forme contenant les numéros des sou-sections"/>
</p:tagLst>
</file>

<file path=ppt/tags/tag9.xml><?xml version="1.0" encoding="utf-8"?>
<p:tagLst xmlns:a="http://schemas.openxmlformats.org/drawingml/2006/main" xmlns:r="http://schemas.openxmlformats.org/officeDocument/2006/relationships" xmlns:p="http://schemas.openxmlformats.org/presentationml/2006/main">
  <p:tag name="NAME" val="SUBSECTIONTITLE"/>
  <p:tag name="TOCTEMPLATESHAPENAME" val="Titre des sous-sections"/>
  <p:tag name="TOCTEMPLATESHAPEDESCRIPTION" val="Définit le format de la forme contenant les titres des sous-sections."/>
</p:tagLst>
</file>

<file path=ppt/theme/theme1.xml><?xml version="1.0" encoding="utf-8"?>
<a:theme xmlns:a="http://schemas.openxmlformats.org/drawingml/2006/main" name="Thème1">
  <a:themeElements>
    <a:clrScheme name="Girls1">
      <a:dk1>
        <a:srgbClr val="003C64"/>
      </a:dk1>
      <a:lt1>
        <a:srgbClr val="FFFFFF"/>
      </a:lt1>
      <a:dk2>
        <a:srgbClr val="646464"/>
      </a:dk2>
      <a:lt2>
        <a:srgbClr val="E7E6E6"/>
      </a:lt2>
      <a:accent1>
        <a:srgbClr val="00A0E3"/>
      </a:accent1>
      <a:accent2>
        <a:srgbClr val="004F9F"/>
      </a:accent2>
      <a:accent3>
        <a:srgbClr val="38B2B6"/>
      </a:accent3>
      <a:accent4>
        <a:srgbClr val="E6325E"/>
      </a:accent4>
      <a:accent5>
        <a:srgbClr val="F07D00"/>
      </a:accent5>
      <a:accent6>
        <a:srgbClr val="C19134"/>
      </a:accent6>
      <a:hlink>
        <a:srgbClr val="00C2F0"/>
      </a:hlink>
      <a:folHlink>
        <a:srgbClr val="457196"/>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hème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rgbClr val="646464"/>
        </a:solidFill>
        <a:ln>
          <a:noFill/>
        </a:ln>
      </a:spPr>
      <a:bodyPr rot="0" spcFirstLastPara="0" vertOverflow="overflow" horzOverflow="overflow" vert="horz" wrap="square" lIns="0" tIns="0" rIns="0" bIns="0" numCol="1" spcCol="0" rtlCol="0" fromWordArt="0" anchor="ctr" anchorCtr="0" forceAA="0" compatLnSpc="1">
        <a:prstTxWarp prst="textNoShape">
          <a:avLst/>
        </a:prstTxWarp>
        <a:noAutofit/>
      </a:bodyPr>
      <a:lstStyle>
        <a:defPPr algn="ctr">
          <a:defRPr sz="1200" dirty="0" smtClean="0">
            <a:solidFill>
              <a:srgbClr val="FFFFFF"/>
            </a:solidFill>
            <a:latin typeface="Arial" panose="020B0604020202020204" pitchFamily="34" charset="0"/>
            <a:cs typeface="Arial" panose="020B0604020202020204" pitchFamily="34" charset="0"/>
          </a:defRPr>
        </a:defPPr>
      </a:lstStyle>
      <a:style>
        <a:lnRef idx="2">
          <a:schemeClr val="accent1">
            <a:shade val="50000"/>
          </a:schemeClr>
        </a:lnRef>
        <a:fillRef idx="1">
          <a:schemeClr val="accent1"/>
        </a:fillRef>
        <a:effectRef idx="0">
          <a:schemeClr val="accent1"/>
        </a:effectRef>
        <a:fontRef idx="minor">
          <a:schemeClr val="lt1"/>
        </a:fontRef>
      </a:style>
    </a:spDef>
    <a:lnDef>
      <a:spPr>
        <a:ln>
          <a:solidFill>
            <a:srgbClr val="646464"/>
          </a:solidFill>
        </a:ln>
      </a:spPr>
      <a:bodyPr/>
      <a:lstStyle/>
      <a:style>
        <a:lnRef idx="1">
          <a:schemeClr val="accent1"/>
        </a:lnRef>
        <a:fillRef idx="0">
          <a:schemeClr val="accent1"/>
        </a:fillRef>
        <a:effectRef idx="0">
          <a:schemeClr val="accent1"/>
        </a:effectRef>
        <a:fontRef idx="minor">
          <a:schemeClr val="tx1"/>
        </a:fontRef>
      </a:style>
    </a:lnDef>
    <a:txDef>
      <a:spPr>
        <a:noFill/>
      </a:spPr>
      <a:bodyPr vert="horz" wrap="square" lIns="0" tIns="0" rIns="0" bIns="0" rtlCol="0">
        <a:noAutofit/>
      </a:bodyPr>
      <a:lstStyle>
        <a:defPPr algn="l">
          <a:defRPr sz="1200" dirty="0">
            <a:solidFill>
              <a:srgbClr val="646464"/>
            </a:solidFill>
            <a:latin typeface="Arial" panose="020B0604020202020204" pitchFamily="34" charset="0"/>
            <a:cs typeface="Arial" panose="020B0604020202020204" pitchFamily="34" charset="0"/>
          </a:defRPr>
        </a:defPPr>
      </a:lstStyle>
    </a:txDef>
  </a:objectDefaults>
  <a:extraClrSchemeLst/>
  <a:custClrLst>
    <a:custClr name="Cyan 75%">
      <a:srgbClr val="00C3F1"/>
    </a:custClr>
    <a:custClr name="Cyan 100%">
      <a:srgbClr val="00A0E3"/>
    </a:custClr>
    <a:custClr name="Turquoise 1">
      <a:srgbClr val="1596C8"/>
    </a:custClr>
    <a:custClr name="Turquoise 2">
      <a:srgbClr val="0073A3"/>
    </a:custClr>
    <a:custClr name="Bleu foncé 1">
      <a:srgbClr val="005483"/>
    </a:custClr>
    <a:custClr name="Bleu foncé 2">
      <a:srgbClr val="0C1C49"/>
    </a:custClr>
  </a:custClrLst>
  <a:extLst>
    <a:ext uri="{05A4C25C-085E-4340-85A3-A5531E510DB2}">
      <thm15:themeFamily xmlns:thm15="http://schemas.microsoft.com/office/thememl/2012/main" name="Thème1" id="{50A5ADA0-B128-3147-9C8B-4357A0380E05}" vid="{69833838-F821-C84A-8DDB-8DAC00C4725E}"/>
    </a:ext>
  </a:extLst>
</a:theme>
</file>

<file path=ppt/theme/theme2.xml><?xml version="1.0" encoding="utf-8"?>
<a:theme xmlns:a="http://schemas.openxmlformats.org/drawingml/2006/main" name="UpSlide Table Of Content Master (do not edit)">
  <a:themeElements>
    <a:clrScheme name="Amundi AM">
      <a:dk1>
        <a:srgbClr val="003C64"/>
      </a:dk1>
      <a:lt1>
        <a:srgbClr val="FFFFFF"/>
      </a:lt1>
      <a:dk2>
        <a:srgbClr val="646464"/>
      </a:dk2>
      <a:lt2>
        <a:srgbClr val="E7E6E6"/>
      </a:lt2>
      <a:accent1>
        <a:srgbClr val="004F9F"/>
      </a:accent1>
      <a:accent2>
        <a:srgbClr val="457296"/>
      </a:accent2>
      <a:accent3>
        <a:srgbClr val="38B2B6"/>
      </a:accent3>
      <a:accent4>
        <a:srgbClr val="E6325E"/>
      </a:accent4>
      <a:accent5>
        <a:srgbClr val="F07D00"/>
      </a:accent5>
      <a:accent6>
        <a:srgbClr val="C19134"/>
      </a:accent6>
      <a:hlink>
        <a:srgbClr val="00A0E3"/>
      </a:hlink>
      <a:folHlink>
        <a:srgbClr val="00B6ED"/>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UpSlideTemplate.potx" id="{7BEB09D2-91ED-4CE5-A2F2-D721807BF776}" vid="{E4DF661D-3310-4B85-B8C8-D6A0B94671A5}"/>
    </a:ext>
  </a:ext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Thème1</Template>
  <TotalTime>0</TotalTime>
  <Words>1043</Words>
  <Application>Microsoft Office PowerPoint</Application>
  <PresentationFormat>Custom</PresentationFormat>
  <Paragraphs>69</Paragraphs>
  <Slides>3</Slides>
  <Notes>3</Notes>
  <HiddenSlides>0</HiddenSlides>
  <MMClips>0</MMClips>
  <ScaleCrop>false</ScaleCrop>
  <HeadingPairs>
    <vt:vector size="6" baseType="variant">
      <vt:variant>
        <vt:lpstr>Fonts Used</vt:lpstr>
      </vt:variant>
      <vt:variant>
        <vt:i4>10</vt:i4>
      </vt:variant>
      <vt:variant>
        <vt:lpstr>Theme</vt:lpstr>
      </vt:variant>
      <vt:variant>
        <vt:i4>2</vt:i4>
      </vt:variant>
      <vt:variant>
        <vt:lpstr>Slide Titles</vt:lpstr>
      </vt:variant>
      <vt:variant>
        <vt:i4>3</vt:i4>
      </vt:variant>
    </vt:vector>
  </HeadingPairs>
  <TitlesOfParts>
    <vt:vector size="15" baseType="lpstr">
      <vt:lpstr>.Lucida Grande UI Regular</vt:lpstr>
      <vt:lpstr>Gotham Medium</vt:lpstr>
      <vt:lpstr>Gotham-Bold</vt:lpstr>
      <vt:lpstr>Arial</vt:lpstr>
      <vt:lpstr>Calibri</vt:lpstr>
      <vt:lpstr>Garamond</vt:lpstr>
      <vt:lpstr>Noto Sans</vt:lpstr>
      <vt:lpstr>Segoe UI Light</vt:lpstr>
      <vt:lpstr>Symbol</vt:lpstr>
      <vt:lpstr>Wingdings</vt:lpstr>
      <vt:lpstr>Thème1</vt:lpstr>
      <vt:lpstr>UpSlide Table Of Content Master (do not edit)</vt:lpstr>
      <vt:lpstr>The Fed's "minutes"</vt:lpstr>
      <vt:lpstr>PowerPoint Presentation</vt:lpstr>
      <vt:lpstr>PowerPoint Presentation</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Liquidity Letter FR</dc:title>
  <dc:subject/>
  <dc:creator>Emmanuel Baude</dc:creator>
  <cp:keywords/>
  <dc:description/>
  <cp:lastModifiedBy>Blanchard Gauthier (AMUNDI)</cp:lastModifiedBy>
  <cp:revision>2691</cp:revision>
  <cp:lastPrinted>2022-11-03T13:44:28Z</cp:lastPrinted>
  <dcterms:created xsi:type="dcterms:W3CDTF">2022-03-29T09:51:40Z</dcterms:created>
  <dcterms:modified xsi:type="dcterms:W3CDTF">2026-02-19T16:55:14Z</dcterms:modified>
  <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NewReviewCycle">
    <vt:lpwstr/>
  </property>
  <property fmtid="{D5CDD505-2E9C-101B-9397-08002B2CF9AE}" pid="3" name="MSIP_Label_6ac45191-74e4-40a9-a4c5-ab5c9391e33a_Enabled">
    <vt:lpwstr>true</vt:lpwstr>
  </property>
  <property fmtid="{D5CDD505-2E9C-101B-9397-08002B2CF9AE}" pid="4" name="MSIP_Label_6ac45191-74e4-40a9-a4c5-ab5c9391e33a_SetDate">
    <vt:lpwstr>2022-05-05T06:40:30Z</vt:lpwstr>
  </property>
  <property fmtid="{D5CDD505-2E9C-101B-9397-08002B2CF9AE}" pid="5" name="MSIP_Label_6ac45191-74e4-40a9-a4c5-ab5c9391e33a_Method">
    <vt:lpwstr>Standard</vt:lpwstr>
  </property>
  <property fmtid="{D5CDD505-2E9C-101B-9397-08002B2CF9AE}" pid="6" name="MSIP_Label_6ac45191-74e4-40a9-a4c5-ab5c9391e33a_Name">
    <vt:lpwstr>Internal Data</vt:lpwstr>
  </property>
  <property fmtid="{D5CDD505-2E9C-101B-9397-08002B2CF9AE}" pid="7" name="MSIP_Label_6ac45191-74e4-40a9-a4c5-ab5c9391e33a_SiteId">
    <vt:lpwstr>a5c34232-eadc-4609-bff3-dd6fcdae3fe2</vt:lpwstr>
  </property>
  <property fmtid="{D5CDD505-2E9C-101B-9397-08002B2CF9AE}" pid="8" name="MSIP_Label_6ac45191-74e4-40a9-a4c5-ab5c9391e33a_ActionId">
    <vt:lpwstr>25b5765d-609b-4687-862f-fd344382fa23</vt:lpwstr>
  </property>
  <property fmtid="{D5CDD505-2E9C-101B-9397-08002B2CF9AE}" pid="9" name="MSIP_Label_6ac45191-74e4-40a9-a4c5-ab5c9391e33a_ContentBits">
    <vt:lpwstr>0</vt:lpwstr>
  </property>
</Properties>
</file>